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6"/>
  </p:notesMasterIdLst>
  <p:handoutMasterIdLst>
    <p:handoutMasterId r:id="rId7"/>
  </p:handoutMasterIdLst>
  <p:sldIdLst>
    <p:sldId id="551" r:id="rId2"/>
    <p:sldId id="866" r:id="rId3"/>
    <p:sldId id="867" r:id="rId4"/>
    <p:sldId id="869" r:id="rId5"/>
  </p:sldIdLst>
  <p:sldSz cx="12192000" cy="6858000"/>
  <p:notesSz cx="6858000" cy="9144000"/>
  <p:custDataLst>
    <p:tags r:id="rId8"/>
  </p:custDataLst>
  <p:defaultTextStyle>
    <a:defPPr>
      <a:defRPr lang="en-US"/>
    </a:defPPr>
    <a:lvl1pPr algn="l" rtl="0" fontAlgn="base">
      <a:spcBef>
        <a:spcPct val="0"/>
      </a:spcBef>
      <a:spcAft>
        <a:spcPct val="0"/>
      </a:spcAft>
      <a:defRPr sz="1600" kern="1200">
        <a:solidFill>
          <a:schemeClr val="tx1"/>
        </a:solidFill>
        <a:latin typeface="Tahoma" pitchFamily="34" charset="0"/>
        <a:ea typeface="+mn-ea"/>
        <a:cs typeface="Arial" charset="0"/>
      </a:defRPr>
    </a:lvl1pPr>
    <a:lvl2pPr marL="457200" algn="l" rtl="0" fontAlgn="base">
      <a:spcBef>
        <a:spcPct val="0"/>
      </a:spcBef>
      <a:spcAft>
        <a:spcPct val="0"/>
      </a:spcAft>
      <a:defRPr sz="1600" kern="1200">
        <a:solidFill>
          <a:schemeClr val="tx1"/>
        </a:solidFill>
        <a:latin typeface="Tahoma" pitchFamily="34" charset="0"/>
        <a:ea typeface="+mn-ea"/>
        <a:cs typeface="Arial" charset="0"/>
      </a:defRPr>
    </a:lvl2pPr>
    <a:lvl3pPr marL="914400" algn="l" rtl="0" fontAlgn="base">
      <a:spcBef>
        <a:spcPct val="0"/>
      </a:spcBef>
      <a:spcAft>
        <a:spcPct val="0"/>
      </a:spcAft>
      <a:defRPr sz="1600" kern="1200">
        <a:solidFill>
          <a:schemeClr val="tx1"/>
        </a:solidFill>
        <a:latin typeface="Tahoma" pitchFamily="34" charset="0"/>
        <a:ea typeface="+mn-ea"/>
        <a:cs typeface="Arial" charset="0"/>
      </a:defRPr>
    </a:lvl3pPr>
    <a:lvl4pPr marL="1371600" algn="l" rtl="0" fontAlgn="base">
      <a:spcBef>
        <a:spcPct val="0"/>
      </a:spcBef>
      <a:spcAft>
        <a:spcPct val="0"/>
      </a:spcAft>
      <a:defRPr sz="1600" kern="1200">
        <a:solidFill>
          <a:schemeClr val="tx1"/>
        </a:solidFill>
        <a:latin typeface="Tahoma" pitchFamily="34" charset="0"/>
        <a:ea typeface="+mn-ea"/>
        <a:cs typeface="Arial" charset="0"/>
      </a:defRPr>
    </a:lvl4pPr>
    <a:lvl5pPr marL="1828800" algn="l" rtl="0" fontAlgn="base">
      <a:spcBef>
        <a:spcPct val="0"/>
      </a:spcBef>
      <a:spcAft>
        <a:spcPct val="0"/>
      </a:spcAft>
      <a:defRPr sz="1600" kern="1200">
        <a:solidFill>
          <a:schemeClr val="tx1"/>
        </a:solidFill>
        <a:latin typeface="Tahoma" pitchFamily="34" charset="0"/>
        <a:ea typeface="+mn-ea"/>
        <a:cs typeface="Arial" charset="0"/>
      </a:defRPr>
    </a:lvl5pPr>
    <a:lvl6pPr marL="2286000" algn="l" defTabSz="914400" rtl="0" eaLnBrk="1" latinLnBrk="0" hangingPunct="1">
      <a:defRPr sz="1600" kern="1200">
        <a:solidFill>
          <a:schemeClr val="tx1"/>
        </a:solidFill>
        <a:latin typeface="Tahoma" pitchFamily="34" charset="0"/>
        <a:ea typeface="+mn-ea"/>
        <a:cs typeface="Arial" charset="0"/>
      </a:defRPr>
    </a:lvl6pPr>
    <a:lvl7pPr marL="2743200" algn="l" defTabSz="914400" rtl="0" eaLnBrk="1" latinLnBrk="0" hangingPunct="1">
      <a:defRPr sz="1600" kern="1200">
        <a:solidFill>
          <a:schemeClr val="tx1"/>
        </a:solidFill>
        <a:latin typeface="Tahoma" pitchFamily="34" charset="0"/>
        <a:ea typeface="+mn-ea"/>
        <a:cs typeface="Arial" charset="0"/>
      </a:defRPr>
    </a:lvl7pPr>
    <a:lvl8pPr marL="3200400" algn="l" defTabSz="914400" rtl="0" eaLnBrk="1" latinLnBrk="0" hangingPunct="1">
      <a:defRPr sz="1600" kern="1200">
        <a:solidFill>
          <a:schemeClr val="tx1"/>
        </a:solidFill>
        <a:latin typeface="Tahoma" pitchFamily="34" charset="0"/>
        <a:ea typeface="+mn-ea"/>
        <a:cs typeface="Arial" charset="0"/>
      </a:defRPr>
    </a:lvl8pPr>
    <a:lvl9pPr marL="3657600" algn="l" defTabSz="914400" rtl="0" eaLnBrk="1" latinLnBrk="0" hangingPunct="1">
      <a:defRPr sz="1600"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C00"/>
    <a:srgbClr val="E3DE00"/>
    <a:srgbClr val="FFFF00"/>
    <a:srgbClr val="FFCC66"/>
    <a:srgbClr val="CC9900"/>
    <a:srgbClr val="E91E63"/>
    <a:srgbClr val="339966"/>
    <a:srgbClr val="FFFFFF"/>
    <a:srgbClr val="FF9933"/>
    <a:srgbClr val="BCFF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97" autoAdjust="0"/>
    <p:restoredTop sz="88530" autoAdjust="0"/>
  </p:normalViewPr>
  <p:slideViewPr>
    <p:cSldViewPr>
      <p:cViewPr varScale="1">
        <p:scale>
          <a:sx n="75" d="100"/>
          <a:sy n="75" d="100"/>
        </p:scale>
        <p:origin x="600" y="53"/>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4" d="100"/>
          <a:sy n="64" d="100"/>
        </p:scale>
        <p:origin x="3192"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46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pitchFamily="34" charset="0"/>
                <a:cs typeface="Arial" pitchFamily="34" charset="0"/>
              </a:defRPr>
            </a:lvl1pPr>
          </a:lstStyle>
          <a:p>
            <a:pPr>
              <a:defRPr/>
            </a:pPr>
            <a:endParaRPr lang="en-US"/>
          </a:p>
        </p:txBody>
      </p:sp>
      <p:sp>
        <p:nvSpPr>
          <p:cNvPr id="28467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pitchFamily="34" charset="0"/>
                <a:cs typeface="Arial" pitchFamily="34" charset="0"/>
              </a:defRPr>
            </a:lvl1pPr>
          </a:lstStyle>
          <a:p>
            <a:pPr>
              <a:defRPr/>
            </a:pPr>
            <a:endParaRPr lang="en-US"/>
          </a:p>
        </p:txBody>
      </p:sp>
      <p:sp>
        <p:nvSpPr>
          <p:cNvPr id="28467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pitchFamily="34" charset="0"/>
                <a:cs typeface="Arial" pitchFamily="34" charset="0"/>
              </a:defRPr>
            </a:lvl1pPr>
          </a:lstStyle>
          <a:p>
            <a:pPr>
              <a:defRPr/>
            </a:pPr>
            <a:endParaRPr lang="en-US"/>
          </a:p>
        </p:txBody>
      </p:sp>
      <p:sp>
        <p:nvSpPr>
          <p:cNvPr id="28467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pitchFamily="34" charset="0"/>
                <a:cs typeface="Arial" pitchFamily="34" charset="0"/>
              </a:defRPr>
            </a:lvl1pPr>
          </a:lstStyle>
          <a:p>
            <a:pPr>
              <a:defRPr/>
            </a:pPr>
            <a:fld id="{6759377C-AEF5-4563-BB58-2A1CAECE4D94}" type="slidenum">
              <a:rPr lang="en-US"/>
              <a:pPr>
                <a:defRPr/>
              </a:pPr>
              <a:t>‹#›</a:t>
            </a:fld>
            <a:endParaRPr lang="en-US"/>
          </a:p>
        </p:txBody>
      </p:sp>
    </p:spTree>
    <p:extLst>
      <p:ext uri="{BB962C8B-B14F-4D97-AF65-F5344CB8AC3E}">
        <p14:creationId xmlns:p14="http://schemas.microsoft.com/office/powerpoint/2010/main" val="29606906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pitchFamily="34" charset="0"/>
                <a:cs typeface="Arial" pitchFamily="34" charset="0"/>
              </a:defRPr>
            </a:lvl1pPr>
          </a:lstStyle>
          <a:p>
            <a:pPr>
              <a:defRPr/>
            </a:pPr>
            <a:endParaRPr lang="en-US"/>
          </a:p>
        </p:txBody>
      </p:sp>
      <p:sp>
        <p:nvSpPr>
          <p:cNvPr id="1259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pitchFamily="34" charset="0"/>
                <a:cs typeface="Arial" pitchFamily="34" charset="0"/>
              </a:defRPr>
            </a:lvl1pPr>
          </a:lstStyle>
          <a:p>
            <a:pPr>
              <a:defRPr/>
            </a:pPr>
            <a:endParaRPr lang="en-US"/>
          </a:p>
        </p:txBody>
      </p:sp>
      <p:sp>
        <p:nvSpPr>
          <p:cNvPr id="4506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1259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59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pitchFamily="34" charset="0"/>
                <a:cs typeface="Arial" pitchFamily="34" charset="0"/>
              </a:defRPr>
            </a:lvl1pPr>
          </a:lstStyle>
          <a:p>
            <a:pPr>
              <a:defRPr/>
            </a:pPr>
            <a:endParaRPr lang="en-US"/>
          </a:p>
        </p:txBody>
      </p:sp>
      <p:sp>
        <p:nvSpPr>
          <p:cNvPr id="1259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pitchFamily="34" charset="0"/>
                <a:cs typeface="Arial" pitchFamily="34" charset="0"/>
              </a:defRPr>
            </a:lvl1pPr>
          </a:lstStyle>
          <a:p>
            <a:pPr>
              <a:defRPr/>
            </a:pPr>
            <a:fld id="{5174D055-005C-4E50-8D6D-C3501DDB074E}" type="slidenum">
              <a:rPr lang="en-US"/>
              <a:pPr>
                <a:defRPr/>
              </a:pPr>
              <a:t>‹#›</a:t>
            </a:fld>
            <a:endParaRPr lang="en-US"/>
          </a:p>
        </p:txBody>
      </p:sp>
    </p:spTree>
    <p:extLst>
      <p:ext uri="{BB962C8B-B14F-4D97-AF65-F5344CB8AC3E}">
        <p14:creationId xmlns:p14="http://schemas.microsoft.com/office/powerpoint/2010/main" val="23955065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174D055-005C-4E50-8D6D-C3501DDB074E}" type="slidenum">
              <a:rPr lang="en-US" smtClean="0"/>
              <a:pPr>
                <a:defRPr/>
              </a:pPr>
              <a:t>2</a:t>
            </a:fld>
            <a:endParaRPr lang="en-US"/>
          </a:p>
        </p:txBody>
      </p:sp>
    </p:spTree>
    <p:extLst>
      <p:ext uri="{BB962C8B-B14F-4D97-AF65-F5344CB8AC3E}">
        <p14:creationId xmlns:p14="http://schemas.microsoft.com/office/powerpoint/2010/main" val="428604161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jp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08CB3F-01F8-4770-BD09-FEF71C8AD4B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B18C8F12-FEE7-46AA-B6B3-F1CAB340A13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49174" y="212976"/>
            <a:ext cx="667512" cy="667512"/>
          </a:xfrm>
          <a:prstGeom prst="rect">
            <a:avLst/>
          </a:prstGeom>
        </p:spPr>
      </p:pic>
      <p:pic>
        <p:nvPicPr>
          <p:cNvPr id="7" name="Picture 6">
            <a:extLst>
              <a:ext uri="{FF2B5EF4-FFF2-40B4-BE49-F238E27FC236}">
                <a16:creationId xmlns:a16="http://schemas.microsoft.com/office/drawing/2014/main" id="{0B9C3C9A-AACD-4396-BBF6-96E5D455A456}"/>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4229" y="256975"/>
            <a:ext cx="685800" cy="640080"/>
          </a:xfrm>
          <a:prstGeom prst="rect">
            <a:avLst/>
          </a:prstGeom>
        </p:spPr>
      </p:pic>
      <p:pic>
        <p:nvPicPr>
          <p:cNvPr id="8" name="Picture 7">
            <a:extLst>
              <a:ext uri="{FF2B5EF4-FFF2-40B4-BE49-F238E27FC236}">
                <a16:creationId xmlns:a16="http://schemas.microsoft.com/office/drawing/2014/main" id="{FA5F16AD-A242-4E4E-9CB8-868381817B80}"/>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041" y="196410"/>
            <a:ext cx="731520" cy="700645"/>
          </a:xfrm>
          <a:prstGeom prst="rect">
            <a:avLst/>
          </a:prstGeom>
        </p:spPr>
      </p:pic>
      <p:pic>
        <p:nvPicPr>
          <p:cNvPr id="11" name="Picture 10">
            <a:extLst>
              <a:ext uri="{FF2B5EF4-FFF2-40B4-BE49-F238E27FC236}">
                <a16:creationId xmlns:a16="http://schemas.microsoft.com/office/drawing/2014/main" id="{39B9BC3A-AFA1-4273-B970-58C4CC9B19C0}"/>
              </a:ext>
            </a:extLst>
          </p:cNvPr>
          <p:cNvPicPr>
            <a:picLocks noChangeAspect="1"/>
          </p:cNvPicPr>
          <p:nvPr userDrawn="1"/>
        </p:nvPicPr>
        <p:blipFill>
          <a:blip r:embed="rId6" cstate="print">
            <a:duotone>
              <a:schemeClr val="accent1">
                <a:shade val="45000"/>
                <a:satMod val="135000"/>
              </a:schemeClr>
              <a:prstClr val="white"/>
            </a:duotone>
            <a:extLst>
              <a:ext uri="{BEBA8EAE-BF5A-486C-A8C5-ECC9F3942E4B}">
                <a14:imgProps xmlns:a14="http://schemas.microsoft.com/office/drawing/2010/main">
                  <a14:imgLayer r:embed="rId7">
                    <a14:imgEffect>
                      <a14:artisticPhotocopy/>
                    </a14:imgEffect>
                  </a14:imgLayer>
                </a14:imgProps>
              </a:ext>
              <a:ext uri="{28A0092B-C50C-407E-A947-70E740481C1C}">
                <a14:useLocalDpi xmlns:a14="http://schemas.microsoft.com/office/drawing/2010/main" val="0"/>
              </a:ext>
            </a:extLst>
          </a:blip>
          <a:stretch>
            <a:fillRect/>
          </a:stretch>
        </p:blipFill>
        <p:spPr>
          <a:xfrm>
            <a:off x="5100883" y="2931"/>
            <a:ext cx="1990233" cy="1216269"/>
          </a:xfrm>
          <a:prstGeom prst="rect">
            <a:avLst/>
          </a:prstGeom>
        </p:spPr>
      </p:pic>
      <p:pic>
        <p:nvPicPr>
          <p:cNvPr id="2" name="Picture 1">
            <a:extLst>
              <a:ext uri="{FF2B5EF4-FFF2-40B4-BE49-F238E27FC236}">
                <a16:creationId xmlns:a16="http://schemas.microsoft.com/office/drawing/2014/main" id="{7A9547F8-53C6-3A5B-C92D-292EACE7B38C}"/>
              </a:ext>
            </a:extLst>
          </p:cNvPr>
          <p:cNvPicPr>
            <a:picLocks noChangeAspect="1"/>
          </p:cNvPicPr>
          <p:nvPr userDrawn="1"/>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479823" y="109842"/>
            <a:ext cx="548640" cy="73365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210419" y="76200"/>
            <a:ext cx="9308484" cy="838200"/>
          </a:xfrm>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pic>
        <p:nvPicPr>
          <p:cNvPr id="4" name="Picture 3">
            <a:extLst>
              <a:ext uri="{FF2B5EF4-FFF2-40B4-BE49-F238E27FC236}">
                <a16:creationId xmlns:a16="http://schemas.microsoft.com/office/drawing/2014/main" id="{D48323F9-19D3-AE74-8F52-C0EDC993A77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6524" y="156631"/>
            <a:ext cx="667512" cy="667512"/>
          </a:xfrm>
          <a:prstGeom prst="rect">
            <a:avLst/>
          </a:prstGeom>
        </p:spPr>
      </p:pic>
      <p:pic>
        <p:nvPicPr>
          <p:cNvPr id="5" name="Picture 4">
            <a:extLst>
              <a:ext uri="{FF2B5EF4-FFF2-40B4-BE49-F238E27FC236}">
                <a16:creationId xmlns:a16="http://schemas.microsoft.com/office/drawing/2014/main" id="{BC306A10-14F2-1DBC-75FC-AEFD4D36F9E5}"/>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500" y="156631"/>
            <a:ext cx="685800" cy="640080"/>
          </a:xfrm>
          <a:prstGeom prst="rect">
            <a:avLst/>
          </a:prstGeom>
        </p:spPr>
      </p:pic>
      <p:pic>
        <p:nvPicPr>
          <p:cNvPr id="6" name="Picture 5">
            <a:extLst>
              <a:ext uri="{FF2B5EF4-FFF2-40B4-BE49-F238E27FC236}">
                <a16:creationId xmlns:a16="http://schemas.microsoft.com/office/drawing/2014/main" id="{9A656488-2616-21D0-F937-7CFCB2766FBC}"/>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3098" y="126348"/>
            <a:ext cx="731520" cy="700645"/>
          </a:xfrm>
          <a:prstGeom prst="rect">
            <a:avLst/>
          </a:prstGeom>
        </p:spPr>
      </p:pic>
      <p:pic>
        <p:nvPicPr>
          <p:cNvPr id="10" name="Picture 9">
            <a:extLst>
              <a:ext uri="{FF2B5EF4-FFF2-40B4-BE49-F238E27FC236}">
                <a16:creationId xmlns:a16="http://schemas.microsoft.com/office/drawing/2014/main" id="{13B94E22-B2B8-3565-CFE5-8005FCD0DB00}"/>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67159" y="109842"/>
            <a:ext cx="548640" cy="733658"/>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10600" y="76203"/>
            <a:ext cx="2768600" cy="5973763"/>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304800" y="76203"/>
            <a:ext cx="8102600" cy="5973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pic>
        <p:nvPicPr>
          <p:cNvPr id="4" name="Picture 3">
            <a:extLst>
              <a:ext uri="{FF2B5EF4-FFF2-40B4-BE49-F238E27FC236}">
                <a16:creationId xmlns:a16="http://schemas.microsoft.com/office/drawing/2014/main" id="{2A4C608F-5539-29BA-B05A-ECF21E6379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6524" y="156631"/>
            <a:ext cx="667512" cy="667512"/>
          </a:xfrm>
          <a:prstGeom prst="rect">
            <a:avLst/>
          </a:prstGeom>
        </p:spPr>
      </p:pic>
      <p:pic>
        <p:nvPicPr>
          <p:cNvPr id="5" name="Picture 4">
            <a:extLst>
              <a:ext uri="{FF2B5EF4-FFF2-40B4-BE49-F238E27FC236}">
                <a16:creationId xmlns:a16="http://schemas.microsoft.com/office/drawing/2014/main" id="{B8CC3585-113C-C9AF-7C20-F80916D96053}"/>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500" y="156631"/>
            <a:ext cx="685800" cy="640080"/>
          </a:xfrm>
          <a:prstGeom prst="rect">
            <a:avLst/>
          </a:prstGeom>
        </p:spPr>
      </p:pic>
      <p:pic>
        <p:nvPicPr>
          <p:cNvPr id="6" name="Picture 5">
            <a:extLst>
              <a:ext uri="{FF2B5EF4-FFF2-40B4-BE49-F238E27FC236}">
                <a16:creationId xmlns:a16="http://schemas.microsoft.com/office/drawing/2014/main" id="{21ED9759-75B2-25DF-9770-21DD4F85E4A9}"/>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3098" y="126348"/>
            <a:ext cx="731520" cy="700645"/>
          </a:xfrm>
          <a:prstGeom prst="rect">
            <a:avLst/>
          </a:prstGeom>
        </p:spPr>
      </p:pic>
      <p:pic>
        <p:nvPicPr>
          <p:cNvPr id="10" name="Picture 9">
            <a:extLst>
              <a:ext uri="{FF2B5EF4-FFF2-40B4-BE49-F238E27FC236}">
                <a16:creationId xmlns:a16="http://schemas.microsoft.com/office/drawing/2014/main" id="{3F8EFB22-0511-3B0A-AF36-ADEDA573E5AB}"/>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67159" y="109842"/>
            <a:ext cx="548640" cy="73365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10419" y="76200"/>
            <a:ext cx="9067182" cy="838200"/>
          </a:xfrm>
        </p:spPr>
        <p:txBody>
          <a:bodyPr/>
          <a:lstStyle>
            <a:lvl1pPr algn="r" rtl="1">
              <a:defRPr sz="3600" baseline="0"/>
            </a:lvl1pPr>
          </a:lstStyle>
          <a:p>
            <a:r>
              <a:rPr lang="en-US" dirty="0"/>
              <a:t>Click to edit Master title style</a:t>
            </a:r>
            <a:endParaRPr lang="fa-IR" dirty="0"/>
          </a:p>
        </p:txBody>
      </p:sp>
      <p:sp>
        <p:nvSpPr>
          <p:cNvPr id="3" name="Content Placeholder 2"/>
          <p:cNvSpPr>
            <a:spLocks noGrp="1"/>
          </p:cNvSpPr>
          <p:nvPr>
            <p:ph idx="1"/>
          </p:nvPr>
        </p:nvSpPr>
        <p:spPr/>
        <p:txBody>
          <a:bodyPr/>
          <a:lstStyle>
            <a:lvl1pPr algn="r" rtl="1">
              <a:defRPr sz="2800" baseline="0"/>
            </a:lvl1pPr>
            <a:lvl2pPr algn="r" rtl="1">
              <a:defRPr sz="2000" baseline="0"/>
            </a:lvl2pPr>
            <a:lvl3pPr algn="r" rtl="1">
              <a:defRPr sz="2000" baseline="0"/>
            </a:lvl3pPr>
            <a:lvl4pPr algn="r" rtl="1">
              <a:defRPr sz="1800" baseline="0"/>
            </a:lvl4pPr>
            <a:lvl5pPr algn="r" rtl="1">
              <a:defRPr sz="180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a-IR" dirty="0"/>
          </a:p>
        </p:txBody>
      </p:sp>
      <p:pic>
        <p:nvPicPr>
          <p:cNvPr id="5" name="Picture 4">
            <a:extLst>
              <a:ext uri="{FF2B5EF4-FFF2-40B4-BE49-F238E27FC236}">
                <a16:creationId xmlns:a16="http://schemas.microsoft.com/office/drawing/2014/main" id="{E6EE7F0A-650E-43F1-8E48-8291F2F409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6524" y="156631"/>
            <a:ext cx="667512" cy="667512"/>
          </a:xfrm>
          <a:prstGeom prst="rect">
            <a:avLst/>
          </a:prstGeom>
        </p:spPr>
      </p:pic>
      <p:pic>
        <p:nvPicPr>
          <p:cNvPr id="6" name="Picture 5">
            <a:extLst>
              <a:ext uri="{FF2B5EF4-FFF2-40B4-BE49-F238E27FC236}">
                <a16:creationId xmlns:a16="http://schemas.microsoft.com/office/drawing/2014/main" id="{D03F0C5C-4229-4458-BD3D-8EBEB6B64F60}"/>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500" y="156631"/>
            <a:ext cx="685800" cy="640080"/>
          </a:xfrm>
          <a:prstGeom prst="rect">
            <a:avLst/>
          </a:prstGeom>
        </p:spPr>
      </p:pic>
      <p:pic>
        <p:nvPicPr>
          <p:cNvPr id="7" name="Picture 6">
            <a:extLst>
              <a:ext uri="{FF2B5EF4-FFF2-40B4-BE49-F238E27FC236}">
                <a16:creationId xmlns:a16="http://schemas.microsoft.com/office/drawing/2014/main" id="{BF3DCF06-8AAD-428D-BEBA-8F7EA56BE2EE}"/>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3098" y="126348"/>
            <a:ext cx="731520" cy="700645"/>
          </a:xfrm>
          <a:prstGeom prst="rect">
            <a:avLst/>
          </a:prstGeom>
        </p:spPr>
      </p:pic>
      <p:pic>
        <p:nvPicPr>
          <p:cNvPr id="4" name="Picture 3">
            <a:extLst>
              <a:ext uri="{FF2B5EF4-FFF2-40B4-BE49-F238E27FC236}">
                <a16:creationId xmlns:a16="http://schemas.microsoft.com/office/drawing/2014/main" id="{52DE7542-A17E-D413-085D-46D32A7EB154}"/>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67159" y="109842"/>
            <a:ext cx="548640" cy="73365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6DD005E-EC23-479F-9B37-9CBB01B86AE0}"/>
              </a:ext>
            </a:extLst>
          </p:cNvPr>
          <p:cNvPicPr>
            <a:picLocks noChangeAspect="1"/>
          </p:cNvPicPr>
          <p:nvPr userDrawn="1"/>
        </p:nvPicPr>
        <p:blipFill>
          <a:blip r:embed="rId2" cstate="print">
            <a:duotone>
              <a:schemeClr val="accent5">
                <a:shade val="45000"/>
                <a:satMod val="135000"/>
              </a:schemeClr>
              <a:prstClr val="white"/>
            </a:duotone>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2210419" y="76200"/>
            <a:ext cx="9308484" cy="838200"/>
          </a:xfrm>
        </p:spPr>
        <p:txBody>
          <a:bodyPr/>
          <a:lstStyle>
            <a:lvl1pPr algn="r" rtl="1">
              <a:defRPr sz="3600" baseline="0"/>
            </a:lvl1pPr>
          </a:lstStyle>
          <a:p>
            <a:r>
              <a:rPr lang="en-US" dirty="0"/>
              <a:t>Click to edit Master title style</a:t>
            </a:r>
            <a:endParaRPr lang="fa-IR" dirty="0"/>
          </a:p>
        </p:txBody>
      </p:sp>
      <p:sp>
        <p:nvSpPr>
          <p:cNvPr id="3" name="Content Placeholder 2"/>
          <p:cNvSpPr>
            <a:spLocks noGrp="1"/>
          </p:cNvSpPr>
          <p:nvPr>
            <p:ph idx="1"/>
          </p:nvPr>
        </p:nvSpPr>
        <p:spPr/>
        <p:txBody>
          <a:bodyPr/>
          <a:lstStyle>
            <a:lvl1pPr algn="r" rtl="1">
              <a:defRPr sz="2800" baseline="0"/>
            </a:lvl1pPr>
            <a:lvl2pPr algn="r" rtl="1">
              <a:defRPr sz="2000" baseline="0"/>
            </a:lvl2pPr>
            <a:lvl3pPr algn="r" rtl="1">
              <a:defRPr sz="2000" baseline="0"/>
            </a:lvl3pPr>
            <a:lvl4pPr algn="r" rtl="1">
              <a:defRPr sz="1800" baseline="0"/>
            </a:lvl4pPr>
            <a:lvl5pPr algn="r" rtl="1">
              <a:defRPr sz="180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a-IR" dirty="0"/>
          </a:p>
        </p:txBody>
      </p:sp>
      <p:sp>
        <p:nvSpPr>
          <p:cNvPr id="7" name="Rectangle 84"/>
          <p:cNvSpPr>
            <a:spLocks noChangeArrowheads="1"/>
          </p:cNvSpPr>
          <p:nvPr userDrawn="1"/>
        </p:nvSpPr>
        <p:spPr bwMode="auto">
          <a:xfrm>
            <a:off x="0" y="990600"/>
            <a:ext cx="12192000" cy="76200"/>
          </a:xfrm>
          <a:prstGeom prst="rect">
            <a:avLst/>
          </a:prstGeom>
          <a:solidFill>
            <a:schemeClr val="accent1"/>
          </a:solidFill>
          <a:ln w="9525">
            <a:noFill/>
            <a:miter lim="800000"/>
            <a:headEnd/>
            <a:tailEnd/>
          </a:ln>
          <a:effectLst/>
        </p:spPr>
        <p:txBody>
          <a:bodyPr wrap="none" anchor="ctr"/>
          <a:lstStyle/>
          <a:p>
            <a:pPr algn="r" rtl="1">
              <a:defRPr/>
            </a:pPr>
            <a:endParaRPr lang="fa-IR" sz="1600">
              <a:cs typeface="Nazanin" pitchFamily="2" charset="-78"/>
            </a:endParaRPr>
          </a:p>
        </p:txBody>
      </p:sp>
      <p:sp>
        <p:nvSpPr>
          <p:cNvPr id="14" name="Rectangle 4">
            <a:extLst>
              <a:ext uri="{FF2B5EF4-FFF2-40B4-BE49-F238E27FC236}">
                <a16:creationId xmlns:a16="http://schemas.microsoft.com/office/drawing/2014/main" id="{0E9F9A89-4813-D65D-0169-AE5257280BA1}"/>
              </a:ext>
            </a:extLst>
          </p:cNvPr>
          <p:cNvSpPr txBox="1">
            <a:spLocks noChangeArrowheads="1"/>
          </p:cNvSpPr>
          <p:nvPr userDrawn="1"/>
        </p:nvSpPr>
        <p:spPr bwMode="auto">
          <a:xfrm>
            <a:off x="583551" y="6536554"/>
            <a:ext cx="807142" cy="23858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sz="800" kern="1200" baseline="0" smtClean="0">
                <a:solidFill>
                  <a:schemeClr val="tx1">
                    <a:lumMod val="95000"/>
                    <a:lumOff val="5000"/>
                  </a:schemeClr>
                </a:solidFill>
                <a:latin typeface="Arial Narrow" pitchFamily="34" charset="0"/>
                <a:ea typeface="+mn-ea"/>
                <a:cs typeface="B Nazanin" panose="00000400000000000000" pitchFamily="2" charset="-78"/>
              </a:defRPr>
            </a:lvl1pPr>
            <a:lvl2pPr marL="457200" algn="l" rtl="0" fontAlgn="base">
              <a:spcBef>
                <a:spcPct val="0"/>
              </a:spcBef>
              <a:spcAft>
                <a:spcPct val="0"/>
              </a:spcAft>
              <a:defRPr sz="1600" kern="1200">
                <a:solidFill>
                  <a:schemeClr val="tx1"/>
                </a:solidFill>
                <a:latin typeface="Tahoma" pitchFamily="34" charset="0"/>
                <a:ea typeface="+mn-ea"/>
                <a:cs typeface="Arial" charset="0"/>
              </a:defRPr>
            </a:lvl2pPr>
            <a:lvl3pPr marL="914400" algn="l" rtl="0" fontAlgn="base">
              <a:spcBef>
                <a:spcPct val="0"/>
              </a:spcBef>
              <a:spcAft>
                <a:spcPct val="0"/>
              </a:spcAft>
              <a:defRPr sz="1600" kern="1200">
                <a:solidFill>
                  <a:schemeClr val="tx1"/>
                </a:solidFill>
                <a:latin typeface="Tahoma" pitchFamily="34" charset="0"/>
                <a:ea typeface="+mn-ea"/>
                <a:cs typeface="Arial" charset="0"/>
              </a:defRPr>
            </a:lvl3pPr>
            <a:lvl4pPr marL="1371600" algn="l" rtl="0" fontAlgn="base">
              <a:spcBef>
                <a:spcPct val="0"/>
              </a:spcBef>
              <a:spcAft>
                <a:spcPct val="0"/>
              </a:spcAft>
              <a:defRPr sz="1600" kern="1200">
                <a:solidFill>
                  <a:schemeClr val="tx1"/>
                </a:solidFill>
                <a:latin typeface="Tahoma" pitchFamily="34" charset="0"/>
                <a:ea typeface="+mn-ea"/>
                <a:cs typeface="Arial" charset="0"/>
              </a:defRPr>
            </a:lvl4pPr>
            <a:lvl5pPr marL="1828800" algn="l" rtl="0" fontAlgn="base">
              <a:spcBef>
                <a:spcPct val="0"/>
              </a:spcBef>
              <a:spcAft>
                <a:spcPct val="0"/>
              </a:spcAft>
              <a:defRPr sz="1600" kern="1200">
                <a:solidFill>
                  <a:schemeClr val="tx1"/>
                </a:solidFill>
                <a:latin typeface="Tahoma" pitchFamily="34" charset="0"/>
                <a:ea typeface="+mn-ea"/>
                <a:cs typeface="Arial" charset="0"/>
              </a:defRPr>
            </a:lvl5pPr>
            <a:lvl6pPr marL="2286000" algn="l" defTabSz="914400" rtl="0" eaLnBrk="1" latinLnBrk="0" hangingPunct="1">
              <a:defRPr sz="1600" kern="1200">
                <a:solidFill>
                  <a:schemeClr val="tx1"/>
                </a:solidFill>
                <a:latin typeface="Tahoma" pitchFamily="34" charset="0"/>
                <a:ea typeface="+mn-ea"/>
                <a:cs typeface="Arial" charset="0"/>
              </a:defRPr>
            </a:lvl6pPr>
            <a:lvl7pPr marL="2743200" algn="l" defTabSz="914400" rtl="0" eaLnBrk="1" latinLnBrk="0" hangingPunct="1">
              <a:defRPr sz="1600" kern="1200">
                <a:solidFill>
                  <a:schemeClr val="tx1"/>
                </a:solidFill>
                <a:latin typeface="Tahoma" pitchFamily="34" charset="0"/>
                <a:ea typeface="+mn-ea"/>
                <a:cs typeface="Arial" charset="0"/>
              </a:defRPr>
            </a:lvl7pPr>
            <a:lvl8pPr marL="3200400" algn="l" defTabSz="914400" rtl="0" eaLnBrk="1" latinLnBrk="0" hangingPunct="1">
              <a:defRPr sz="1600" kern="1200">
                <a:solidFill>
                  <a:schemeClr val="tx1"/>
                </a:solidFill>
                <a:latin typeface="Tahoma" pitchFamily="34" charset="0"/>
                <a:ea typeface="+mn-ea"/>
                <a:cs typeface="Arial" charset="0"/>
              </a:defRPr>
            </a:lvl8pPr>
            <a:lvl9pPr marL="3657600" algn="l" defTabSz="914400" rtl="0" eaLnBrk="1" latinLnBrk="0" hangingPunct="1">
              <a:defRPr sz="1600" kern="1200">
                <a:solidFill>
                  <a:schemeClr val="tx1"/>
                </a:solidFill>
                <a:latin typeface="Tahoma" pitchFamily="34" charset="0"/>
                <a:ea typeface="+mn-ea"/>
                <a:cs typeface="Arial" charset="0"/>
              </a:defRPr>
            </a:lvl9pPr>
          </a:lstStyle>
          <a:p>
            <a:pPr>
              <a:defRPr/>
            </a:pPr>
            <a:fld id="{B8343BC6-169B-4743-95C4-68695EF87317}" type="slidenum">
              <a:rPr lang="en-US" sz="1000" smtClean="0">
                <a:cs typeface="B Nazanin" panose="00000400000000000000" pitchFamily="2" charset="-78"/>
              </a:rPr>
              <a:t>‹#›</a:t>
            </a:fld>
            <a:endParaRPr lang="en-US" sz="1000" dirty="0">
              <a:cs typeface="B Nazanin" panose="00000400000000000000" pitchFamily="2" charset="-78"/>
            </a:endParaRPr>
          </a:p>
        </p:txBody>
      </p:sp>
      <p:sp>
        <p:nvSpPr>
          <p:cNvPr id="15" name="Rectangle 4">
            <a:extLst>
              <a:ext uri="{FF2B5EF4-FFF2-40B4-BE49-F238E27FC236}">
                <a16:creationId xmlns:a16="http://schemas.microsoft.com/office/drawing/2014/main" id="{71BA8FE0-8297-D5CC-779E-EE2CFE1D7D67}"/>
              </a:ext>
            </a:extLst>
          </p:cNvPr>
          <p:cNvSpPr txBox="1">
            <a:spLocks noChangeArrowheads="1"/>
          </p:cNvSpPr>
          <p:nvPr userDrawn="1"/>
        </p:nvSpPr>
        <p:spPr bwMode="auto">
          <a:xfrm>
            <a:off x="5382939" y="6507162"/>
            <a:ext cx="5943600" cy="251461"/>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sz="800" kern="1200" baseline="0" smtClean="0">
                <a:solidFill>
                  <a:schemeClr val="tx1">
                    <a:lumMod val="95000"/>
                    <a:lumOff val="5000"/>
                  </a:schemeClr>
                </a:solidFill>
                <a:latin typeface="Arial Narrow" pitchFamily="34" charset="0"/>
                <a:ea typeface="+mn-ea"/>
                <a:cs typeface="B Nazanin" panose="00000400000000000000" pitchFamily="2" charset="-78"/>
              </a:defRPr>
            </a:lvl1pPr>
            <a:lvl2pPr marL="457200" algn="l" rtl="0" fontAlgn="base">
              <a:spcBef>
                <a:spcPct val="0"/>
              </a:spcBef>
              <a:spcAft>
                <a:spcPct val="0"/>
              </a:spcAft>
              <a:defRPr sz="1600" kern="1200">
                <a:solidFill>
                  <a:schemeClr val="tx1"/>
                </a:solidFill>
                <a:latin typeface="Tahoma" pitchFamily="34" charset="0"/>
                <a:ea typeface="+mn-ea"/>
                <a:cs typeface="Arial" charset="0"/>
              </a:defRPr>
            </a:lvl2pPr>
            <a:lvl3pPr marL="914400" algn="l" rtl="0" fontAlgn="base">
              <a:spcBef>
                <a:spcPct val="0"/>
              </a:spcBef>
              <a:spcAft>
                <a:spcPct val="0"/>
              </a:spcAft>
              <a:defRPr sz="1600" kern="1200">
                <a:solidFill>
                  <a:schemeClr val="tx1"/>
                </a:solidFill>
                <a:latin typeface="Tahoma" pitchFamily="34" charset="0"/>
                <a:ea typeface="+mn-ea"/>
                <a:cs typeface="Arial" charset="0"/>
              </a:defRPr>
            </a:lvl3pPr>
            <a:lvl4pPr marL="1371600" algn="l" rtl="0" fontAlgn="base">
              <a:spcBef>
                <a:spcPct val="0"/>
              </a:spcBef>
              <a:spcAft>
                <a:spcPct val="0"/>
              </a:spcAft>
              <a:defRPr sz="1600" kern="1200">
                <a:solidFill>
                  <a:schemeClr val="tx1"/>
                </a:solidFill>
                <a:latin typeface="Tahoma" pitchFamily="34" charset="0"/>
                <a:ea typeface="+mn-ea"/>
                <a:cs typeface="Arial" charset="0"/>
              </a:defRPr>
            </a:lvl4pPr>
            <a:lvl5pPr marL="1828800" algn="l" rtl="0" fontAlgn="base">
              <a:spcBef>
                <a:spcPct val="0"/>
              </a:spcBef>
              <a:spcAft>
                <a:spcPct val="0"/>
              </a:spcAft>
              <a:defRPr sz="1600" kern="1200">
                <a:solidFill>
                  <a:schemeClr val="tx1"/>
                </a:solidFill>
                <a:latin typeface="Tahoma" pitchFamily="34" charset="0"/>
                <a:ea typeface="+mn-ea"/>
                <a:cs typeface="Arial" charset="0"/>
              </a:defRPr>
            </a:lvl5pPr>
            <a:lvl6pPr marL="2286000" algn="l" defTabSz="914400" rtl="0" eaLnBrk="1" latinLnBrk="0" hangingPunct="1">
              <a:defRPr sz="1600" kern="1200">
                <a:solidFill>
                  <a:schemeClr val="tx1"/>
                </a:solidFill>
                <a:latin typeface="Tahoma" pitchFamily="34" charset="0"/>
                <a:ea typeface="+mn-ea"/>
                <a:cs typeface="Arial" charset="0"/>
              </a:defRPr>
            </a:lvl6pPr>
            <a:lvl7pPr marL="2743200" algn="l" defTabSz="914400" rtl="0" eaLnBrk="1" latinLnBrk="0" hangingPunct="1">
              <a:defRPr sz="1600" kern="1200">
                <a:solidFill>
                  <a:schemeClr val="tx1"/>
                </a:solidFill>
                <a:latin typeface="Tahoma" pitchFamily="34" charset="0"/>
                <a:ea typeface="+mn-ea"/>
                <a:cs typeface="Arial" charset="0"/>
              </a:defRPr>
            </a:lvl7pPr>
            <a:lvl8pPr marL="3200400" algn="l" defTabSz="914400" rtl="0" eaLnBrk="1" latinLnBrk="0" hangingPunct="1">
              <a:defRPr sz="1600" kern="1200">
                <a:solidFill>
                  <a:schemeClr val="tx1"/>
                </a:solidFill>
                <a:latin typeface="Tahoma" pitchFamily="34" charset="0"/>
                <a:ea typeface="+mn-ea"/>
                <a:cs typeface="Arial" charset="0"/>
              </a:defRPr>
            </a:lvl8pPr>
            <a:lvl9pPr marL="3657600" algn="l" defTabSz="914400" rtl="0" eaLnBrk="1" latinLnBrk="0" hangingPunct="1">
              <a:defRPr sz="1600" kern="1200">
                <a:solidFill>
                  <a:schemeClr val="tx1"/>
                </a:solidFill>
                <a:latin typeface="Tahoma" pitchFamily="34" charset="0"/>
                <a:ea typeface="+mn-ea"/>
                <a:cs typeface="Arial" charset="0"/>
              </a:defRPr>
            </a:lvl9pPr>
          </a:lstStyle>
          <a:p>
            <a:pPr algn="ctr" rtl="1">
              <a:defRPr/>
            </a:pPr>
            <a:r>
              <a:rPr lang="fa-IR" sz="1050" b="1" dirty="0"/>
              <a:t>دومین همایش ملی کاربرد هوش مصنوعی در نظم و امنیت: با تاکید بر کشف علمی جرم، 27 بهمن‌ماه 1404، دانشگاه اصفهان</a:t>
            </a:r>
            <a:endParaRPr lang="en-US" sz="1050" b="1" dirty="0"/>
          </a:p>
        </p:txBody>
      </p:sp>
      <p:pic>
        <p:nvPicPr>
          <p:cNvPr id="4" name="Picture 3">
            <a:extLst>
              <a:ext uri="{FF2B5EF4-FFF2-40B4-BE49-F238E27FC236}">
                <a16:creationId xmlns:a16="http://schemas.microsoft.com/office/drawing/2014/main" id="{CC083382-108E-3D5F-2F70-1F6D91311E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16524" y="156631"/>
            <a:ext cx="667512" cy="667512"/>
          </a:xfrm>
          <a:prstGeom prst="rect">
            <a:avLst/>
          </a:prstGeom>
        </p:spPr>
      </p:pic>
      <p:pic>
        <p:nvPicPr>
          <p:cNvPr id="5" name="Picture 4">
            <a:extLst>
              <a:ext uri="{FF2B5EF4-FFF2-40B4-BE49-F238E27FC236}">
                <a16:creationId xmlns:a16="http://schemas.microsoft.com/office/drawing/2014/main" id="{619C3D6A-E4C0-19C8-A73D-A29D8A60EAA0}"/>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500" y="156631"/>
            <a:ext cx="685800" cy="640080"/>
          </a:xfrm>
          <a:prstGeom prst="rect">
            <a:avLst/>
          </a:prstGeom>
        </p:spPr>
      </p:pic>
      <p:pic>
        <p:nvPicPr>
          <p:cNvPr id="6" name="Picture 5">
            <a:extLst>
              <a:ext uri="{FF2B5EF4-FFF2-40B4-BE49-F238E27FC236}">
                <a16:creationId xmlns:a16="http://schemas.microsoft.com/office/drawing/2014/main" id="{BFB7977B-6DCF-4E8F-A38C-CC445C6CF77C}"/>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3098" y="126348"/>
            <a:ext cx="731520" cy="700645"/>
          </a:xfrm>
          <a:prstGeom prst="rect">
            <a:avLst/>
          </a:prstGeom>
        </p:spPr>
      </p:pic>
      <p:pic>
        <p:nvPicPr>
          <p:cNvPr id="8" name="Picture 7">
            <a:extLst>
              <a:ext uri="{FF2B5EF4-FFF2-40B4-BE49-F238E27FC236}">
                <a16:creationId xmlns:a16="http://schemas.microsoft.com/office/drawing/2014/main" id="{3A90E4E6-4BA1-D843-CEB0-1792EBC09E04}"/>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67159" y="109842"/>
            <a:ext cx="548640" cy="733658"/>
          </a:xfrm>
          <a:prstGeom prst="rect">
            <a:avLst/>
          </a:prstGeom>
        </p:spPr>
      </p:pic>
    </p:spTree>
    <p:extLst>
      <p:ext uri="{BB962C8B-B14F-4D97-AF65-F5344CB8AC3E}">
        <p14:creationId xmlns:p14="http://schemas.microsoft.com/office/powerpoint/2010/main" val="426513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210419" y="76200"/>
            <a:ext cx="9308484" cy="838200"/>
          </a:xfrm>
        </p:spPr>
        <p:txBody>
          <a:bodyPr/>
          <a:lstStyle>
            <a:lvl1pPr algn="r" rtl="1">
              <a:defRPr baseline="0">
                <a:latin typeface="Times New Roman" panose="02020603050405020304" pitchFamily="18" charset="0"/>
                <a:cs typeface="B Mitra" panose="00000400000000000000" pitchFamily="2" charset="-78"/>
              </a:defRPr>
            </a:lvl1pPr>
          </a:lstStyle>
          <a:p>
            <a:r>
              <a:rPr lang="en-US"/>
              <a:t>Click to edit Master title style</a:t>
            </a:r>
            <a:endParaRPr lang="fa-IR"/>
          </a:p>
        </p:txBody>
      </p:sp>
      <p:sp>
        <p:nvSpPr>
          <p:cNvPr id="3" name="Content Placeholder 2"/>
          <p:cNvSpPr>
            <a:spLocks noGrp="1"/>
          </p:cNvSpPr>
          <p:nvPr>
            <p:ph sz="half" idx="1"/>
          </p:nvPr>
        </p:nvSpPr>
        <p:spPr>
          <a:xfrm>
            <a:off x="406400" y="1524000"/>
            <a:ext cx="5384800" cy="4525963"/>
          </a:xfrm>
        </p:spPr>
        <p:txBody>
          <a:bodyPr/>
          <a:lstStyle>
            <a:lvl1pPr algn="r" rtl="1">
              <a:defRPr sz="2800" baseline="0">
                <a:latin typeface="Times New Roman" panose="02020603050405020304" pitchFamily="18" charset="0"/>
                <a:cs typeface="B Mitra" panose="00000400000000000000" pitchFamily="2" charset="-78"/>
              </a:defRPr>
            </a:lvl1pPr>
            <a:lvl2pPr algn="r" rtl="1">
              <a:defRPr sz="2400" baseline="0">
                <a:latin typeface="Times New Roman" panose="02020603050405020304" pitchFamily="18" charset="0"/>
                <a:cs typeface="B Mitra" panose="00000400000000000000" pitchFamily="2" charset="-78"/>
              </a:defRPr>
            </a:lvl2pPr>
            <a:lvl3pPr algn="r" rtl="1">
              <a:defRPr sz="2000" baseline="0">
                <a:latin typeface="Times New Roman" panose="02020603050405020304" pitchFamily="18" charset="0"/>
                <a:cs typeface="B Mitra" panose="00000400000000000000" pitchFamily="2" charset="-78"/>
              </a:defRPr>
            </a:lvl3pPr>
            <a:lvl4pPr algn="r" rtl="1">
              <a:defRPr sz="1800" baseline="0">
                <a:latin typeface="Times New Roman" panose="02020603050405020304" pitchFamily="18" charset="0"/>
                <a:cs typeface="B Mitra" panose="00000400000000000000" pitchFamily="2" charset="-78"/>
              </a:defRPr>
            </a:lvl4pPr>
            <a:lvl5pPr algn="r" rtl="1">
              <a:defRPr sz="1800" baseline="0">
                <a:latin typeface="Times New Roman" panose="02020603050405020304" pitchFamily="18" charset="0"/>
                <a:cs typeface="B Mitra" panose="00000400000000000000" pitchFamily="2" charset="-78"/>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5994400" y="1524000"/>
            <a:ext cx="5384800" cy="4525963"/>
          </a:xfrm>
        </p:spPr>
        <p:txBody>
          <a:bodyPr/>
          <a:lstStyle>
            <a:lvl1pPr algn="r" rtl="1">
              <a:defRPr sz="2800" baseline="0">
                <a:latin typeface="Times New Roman" panose="02020603050405020304" pitchFamily="18" charset="0"/>
                <a:cs typeface="B Mitra" panose="00000400000000000000" pitchFamily="2" charset="-78"/>
              </a:defRPr>
            </a:lvl1pPr>
            <a:lvl2pPr algn="r" rtl="1">
              <a:defRPr sz="2400" baseline="0">
                <a:latin typeface="Times New Roman" panose="02020603050405020304" pitchFamily="18" charset="0"/>
                <a:cs typeface="B Mitra" panose="00000400000000000000" pitchFamily="2" charset="-78"/>
              </a:defRPr>
            </a:lvl2pPr>
            <a:lvl3pPr algn="r" rtl="1">
              <a:defRPr sz="2000" baseline="0">
                <a:latin typeface="Times New Roman" panose="02020603050405020304" pitchFamily="18" charset="0"/>
                <a:cs typeface="B Mitra" panose="00000400000000000000" pitchFamily="2" charset="-78"/>
              </a:defRPr>
            </a:lvl3pPr>
            <a:lvl4pPr algn="r" rtl="1">
              <a:defRPr sz="1800" baseline="0">
                <a:latin typeface="Times New Roman" panose="02020603050405020304" pitchFamily="18" charset="0"/>
                <a:cs typeface="B Mitra" panose="00000400000000000000" pitchFamily="2" charset="-78"/>
              </a:defRPr>
            </a:lvl4pPr>
            <a:lvl5pPr algn="r" rtl="1">
              <a:defRPr sz="1800" baseline="0">
                <a:latin typeface="Times New Roman" panose="02020603050405020304" pitchFamily="18" charset="0"/>
                <a:cs typeface="B Mitra" panose="00000400000000000000" pitchFamily="2" charset="-78"/>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pic>
        <p:nvPicPr>
          <p:cNvPr id="5" name="Picture 4">
            <a:extLst>
              <a:ext uri="{FF2B5EF4-FFF2-40B4-BE49-F238E27FC236}">
                <a16:creationId xmlns:a16="http://schemas.microsoft.com/office/drawing/2014/main" id="{F7009BD8-769E-1BCC-0DA3-37871A54B8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6524" y="156631"/>
            <a:ext cx="667512" cy="667512"/>
          </a:xfrm>
          <a:prstGeom prst="rect">
            <a:avLst/>
          </a:prstGeom>
        </p:spPr>
      </p:pic>
      <p:pic>
        <p:nvPicPr>
          <p:cNvPr id="6" name="Picture 5">
            <a:extLst>
              <a:ext uri="{FF2B5EF4-FFF2-40B4-BE49-F238E27FC236}">
                <a16:creationId xmlns:a16="http://schemas.microsoft.com/office/drawing/2014/main" id="{9D6BF119-9572-94BB-02F2-B26118AAA846}"/>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500" y="156631"/>
            <a:ext cx="685800" cy="640080"/>
          </a:xfrm>
          <a:prstGeom prst="rect">
            <a:avLst/>
          </a:prstGeom>
        </p:spPr>
      </p:pic>
      <p:pic>
        <p:nvPicPr>
          <p:cNvPr id="7" name="Picture 6">
            <a:extLst>
              <a:ext uri="{FF2B5EF4-FFF2-40B4-BE49-F238E27FC236}">
                <a16:creationId xmlns:a16="http://schemas.microsoft.com/office/drawing/2014/main" id="{85983E6B-E89A-AFB2-ABC3-F9A97EA510CB}"/>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3098" y="126348"/>
            <a:ext cx="731520" cy="700645"/>
          </a:xfrm>
          <a:prstGeom prst="rect">
            <a:avLst/>
          </a:prstGeom>
        </p:spPr>
      </p:pic>
      <p:pic>
        <p:nvPicPr>
          <p:cNvPr id="11" name="Picture 10">
            <a:extLst>
              <a:ext uri="{FF2B5EF4-FFF2-40B4-BE49-F238E27FC236}">
                <a16:creationId xmlns:a16="http://schemas.microsoft.com/office/drawing/2014/main" id="{DA5CD189-D571-883A-C78B-CCA65AF172E3}"/>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67159" y="109842"/>
            <a:ext cx="548640" cy="73365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pic>
        <p:nvPicPr>
          <p:cNvPr id="7" name="Picture 6">
            <a:extLst>
              <a:ext uri="{FF2B5EF4-FFF2-40B4-BE49-F238E27FC236}">
                <a16:creationId xmlns:a16="http://schemas.microsoft.com/office/drawing/2014/main" id="{5D924898-19E8-2328-1AE6-0240439158D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6524" y="156631"/>
            <a:ext cx="667512" cy="667512"/>
          </a:xfrm>
          <a:prstGeom prst="rect">
            <a:avLst/>
          </a:prstGeom>
        </p:spPr>
      </p:pic>
      <p:pic>
        <p:nvPicPr>
          <p:cNvPr id="8" name="Picture 7">
            <a:extLst>
              <a:ext uri="{FF2B5EF4-FFF2-40B4-BE49-F238E27FC236}">
                <a16:creationId xmlns:a16="http://schemas.microsoft.com/office/drawing/2014/main" id="{DB952B82-AB84-3DEB-520F-24CC5D2F7E21}"/>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500" y="156631"/>
            <a:ext cx="685800" cy="640080"/>
          </a:xfrm>
          <a:prstGeom prst="rect">
            <a:avLst/>
          </a:prstGeom>
        </p:spPr>
      </p:pic>
      <p:pic>
        <p:nvPicPr>
          <p:cNvPr id="9" name="Picture 8">
            <a:extLst>
              <a:ext uri="{FF2B5EF4-FFF2-40B4-BE49-F238E27FC236}">
                <a16:creationId xmlns:a16="http://schemas.microsoft.com/office/drawing/2014/main" id="{724432FE-D12F-1E02-CDCA-31F4884E0509}"/>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3098" y="126348"/>
            <a:ext cx="731520" cy="700645"/>
          </a:xfrm>
          <a:prstGeom prst="rect">
            <a:avLst/>
          </a:prstGeom>
        </p:spPr>
      </p:pic>
      <p:pic>
        <p:nvPicPr>
          <p:cNvPr id="13" name="Picture 12">
            <a:extLst>
              <a:ext uri="{FF2B5EF4-FFF2-40B4-BE49-F238E27FC236}">
                <a16:creationId xmlns:a16="http://schemas.microsoft.com/office/drawing/2014/main" id="{CD94AD7C-718E-9423-2711-F45C8EB6CB2F}"/>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67159" y="109842"/>
            <a:ext cx="548640" cy="733658"/>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210419" y="76200"/>
            <a:ext cx="9308484" cy="838200"/>
          </a:xfrm>
        </p:spPr>
        <p:txBody>
          <a:bodyPr/>
          <a:lstStyle>
            <a:lvl1pPr algn="r" rtl="1">
              <a:defRPr/>
            </a:lvl1pPr>
          </a:lstStyle>
          <a:p>
            <a:r>
              <a:rPr lang="en-US"/>
              <a:t>Click to edit Master title style</a:t>
            </a:r>
            <a:endParaRPr lang="fa-IR"/>
          </a:p>
        </p:txBody>
      </p:sp>
      <p:pic>
        <p:nvPicPr>
          <p:cNvPr id="3" name="Picture 2">
            <a:extLst>
              <a:ext uri="{FF2B5EF4-FFF2-40B4-BE49-F238E27FC236}">
                <a16:creationId xmlns:a16="http://schemas.microsoft.com/office/drawing/2014/main" id="{100A6E9E-4019-08E1-4180-ADAA2AD946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6524" y="156631"/>
            <a:ext cx="667512" cy="667512"/>
          </a:xfrm>
          <a:prstGeom prst="rect">
            <a:avLst/>
          </a:prstGeom>
        </p:spPr>
      </p:pic>
      <p:pic>
        <p:nvPicPr>
          <p:cNvPr id="4" name="Picture 3">
            <a:extLst>
              <a:ext uri="{FF2B5EF4-FFF2-40B4-BE49-F238E27FC236}">
                <a16:creationId xmlns:a16="http://schemas.microsoft.com/office/drawing/2014/main" id="{A7607A13-7FCF-9AE2-E823-F99330B26CC9}"/>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500" y="156631"/>
            <a:ext cx="685800" cy="640080"/>
          </a:xfrm>
          <a:prstGeom prst="rect">
            <a:avLst/>
          </a:prstGeom>
        </p:spPr>
      </p:pic>
      <p:pic>
        <p:nvPicPr>
          <p:cNvPr id="8" name="Picture 7">
            <a:extLst>
              <a:ext uri="{FF2B5EF4-FFF2-40B4-BE49-F238E27FC236}">
                <a16:creationId xmlns:a16="http://schemas.microsoft.com/office/drawing/2014/main" id="{EBCFB769-9311-E25D-AC52-9FB685DC1DCF}"/>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3098" y="126348"/>
            <a:ext cx="731520" cy="700645"/>
          </a:xfrm>
          <a:prstGeom prst="rect">
            <a:avLst/>
          </a:prstGeom>
        </p:spPr>
      </p:pic>
      <p:pic>
        <p:nvPicPr>
          <p:cNvPr id="9" name="Picture 8">
            <a:extLst>
              <a:ext uri="{FF2B5EF4-FFF2-40B4-BE49-F238E27FC236}">
                <a16:creationId xmlns:a16="http://schemas.microsoft.com/office/drawing/2014/main" id="{25D1D98D-3705-B5DA-9E1A-F43A7CB54A78}"/>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67159" y="109842"/>
            <a:ext cx="548640" cy="73365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C70A79-AD6A-1507-7C40-17919B5560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6524" y="156631"/>
            <a:ext cx="667512" cy="667512"/>
          </a:xfrm>
          <a:prstGeom prst="rect">
            <a:avLst/>
          </a:prstGeom>
        </p:spPr>
      </p:pic>
      <p:pic>
        <p:nvPicPr>
          <p:cNvPr id="3" name="Picture 2">
            <a:extLst>
              <a:ext uri="{FF2B5EF4-FFF2-40B4-BE49-F238E27FC236}">
                <a16:creationId xmlns:a16="http://schemas.microsoft.com/office/drawing/2014/main" id="{30F7CBBE-E039-C3A3-88E1-2CA808D96939}"/>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500" y="156631"/>
            <a:ext cx="685800" cy="640080"/>
          </a:xfrm>
          <a:prstGeom prst="rect">
            <a:avLst/>
          </a:prstGeom>
        </p:spPr>
      </p:pic>
      <p:pic>
        <p:nvPicPr>
          <p:cNvPr id="4" name="Picture 3">
            <a:extLst>
              <a:ext uri="{FF2B5EF4-FFF2-40B4-BE49-F238E27FC236}">
                <a16:creationId xmlns:a16="http://schemas.microsoft.com/office/drawing/2014/main" id="{91C3B74C-E76E-74BC-B8B7-811D7600049D}"/>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3098" y="126348"/>
            <a:ext cx="731520" cy="700645"/>
          </a:xfrm>
          <a:prstGeom prst="rect">
            <a:avLst/>
          </a:prstGeom>
        </p:spPr>
      </p:pic>
      <p:pic>
        <p:nvPicPr>
          <p:cNvPr id="8" name="Picture 7">
            <a:extLst>
              <a:ext uri="{FF2B5EF4-FFF2-40B4-BE49-F238E27FC236}">
                <a16:creationId xmlns:a16="http://schemas.microsoft.com/office/drawing/2014/main" id="{D307A6CC-03FD-0175-D91C-67E7C28DEEB0}"/>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67159" y="109842"/>
            <a:ext cx="548640" cy="733658"/>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5" name="Picture 4">
            <a:extLst>
              <a:ext uri="{FF2B5EF4-FFF2-40B4-BE49-F238E27FC236}">
                <a16:creationId xmlns:a16="http://schemas.microsoft.com/office/drawing/2014/main" id="{B6E35FBA-D120-8F8E-598D-FFBC2A8BC7C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6524" y="156631"/>
            <a:ext cx="667512" cy="667512"/>
          </a:xfrm>
          <a:prstGeom prst="rect">
            <a:avLst/>
          </a:prstGeom>
        </p:spPr>
      </p:pic>
      <p:pic>
        <p:nvPicPr>
          <p:cNvPr id="6" name="Picture 5">
            <a:extLst>
              <a:ext uri="{FF2B5EF4-FFF2-40B4-BE49-F238E27FC236}">
                <a16:creationId xmlns:a16="http://schemas.microsoft.com/office/drawing/2014/main" id="{B789ED9C-A87A-B3E1-9FE0-3ECDDA09233E}"/>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500" y="156631"/>
            <a:ext cx="685800" cy="640080"/>
          </a:xfrm>
          <a:prstGeom prst="rect">
            <a:avLst/>
          </a:prstGeom>
        </p:spPr>
      </p:pic>
      <p:pic>
        <p:nvPicPr>
          <p:cNvPr id="7" name="Picture 6">
            <a:extLst>
              <a:ext uri="{FF2B5EF4-FFF2-40B4-BE49-F238E27FC236}">
                <a16:creationId xmlns:a16="http://schemas.microsoft.com/office/drawing/2014/main" id="{872B2FAB-DF72-2678-1DDA-35CAC45C9F21}"/>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3098" y="126348"/>
            <a:ext cx="731520" cy="700645"/>
          </a:xfrm>
          <a:prstGeom prst="rect">
            <a:avLst/>
          </a:prstGeom>
        </p:spPr>
      </p:pic>
      <p:pic>
        <p:nvPicPr>
          <p:cNvPr id="11" name="Picture 10">
            <a:extLst>
              <a:ext uri="{FF2B5EF4-FFF2-40B4-BE49-F238E27FC236}">
                <a16:creationId xmlns:a16="http://schemas.microsoft.com/office/drawing/2014/main" id="{C0DD5584-B598-E58B-203A-F7D2E57AB33E}"/>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67159" y="109842"/>
            <a:ext cx="548640" cy="73365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5" name="Picture 4">
            <a:extLst>
              <a:ext uri="{FF2B5EF4-FFF2-40B4-BE49-F238E27FC236}">
                <a16:creationId xmlns:a16="http://schemas.microsoft.com/office/drawing/2014/main" id="{C4C7ADEA-327F-A13D-154C-BD88BB460BF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6524" y="156631"/>
            <a:ext cx="667512" cy="667512"/>
          </a:xfrm>
          <a:prstGeom prst="rect">
            <a:avLst/>
          </a:prstGeom>
        </p:spPr>
      </p:pic>
      <p:pic>
        <p:nvPicPr>
          <p:cNvPr id="6" name="Picture 5">
            <a:extLst>
              <a:ext uri="{FF2B5EF4-FFF2-40B4-BE49-F238E27FC236}">
                <a16:creationId xmlns:a16="http://schemas.microsoft.com/office/drawing/2014/main" id="{262DCEBA-6B44-C8E5-2781-0D5599F2A7B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500" y="156631"/>
            <a:ext cx="685800" cy="640080"/>
          </a:xfrm>
          <a:prstGeom prst="rect">
            <a:avLst/>
          </a:prstGeom>
        </p:spPr>
      </p:pic>
      <p:pic>
        <p:nvPicPr>
          <p:cNvPr id="7" name="Picture 6">
            <a:extLst>
              <a:ext uri="{FF2B5EF4-FFF2-40B4-BE49-F238E27FC236}">
                <a16:creationId xmlns:a16="http://schemas.microsoft.com/office/drawing/2014/main" id="{72A3580D-BB98-B613-5E8E-10623F60752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3098" y="126348"/>
            <a:ext cx="731520" cy="700645"/>
          </a:xfrm>
          <a:prstGeom prst="rect">
            <a:avLst/>
          </a:prstGeom>
        </p:spPr>
      </p:pic>
      <p:pic>
        <p:nvPicPr>
          <p:cNvPr id="11" name="Picture 10">
            <a:extLst>
              <a:ext uri="{FF2B5EF4-FFF2-40B4-BE49-F238E27FC236}">
                <a16:creationId xmlns:a16="http://schemas.microsoft.com/office/drawing/2014/main" id="{8F61D968-F023-BB5B-E1CC-030EA49F6805}"/>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67159" y="109842"/>
            <a:ext cx="548640" cy="733658"/>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jpeg"/><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0DAA7E-6E69-4F3E-A649-4397B622A452}"/>
              </a:ext>
            </a:extLst>
          </p:cNvPr>
          <p:cNvPicPr>
            <a:picLocks noChangeAspect="1"/>
          </p:cNvPicPr>
          <p:nvPr userDrawn="1"/>
        </p:nvPicPr>
        <p:blipFill>
          <a:blip r:embed="rId13" cstate="print">
            <a:duotone>
              <a:schemeClr val="accent5">
                <a:shade val="45000"/>
                <a:satMod val="135000"/>
              </a:schemeClr>
              <a:prstClr val="white"/>
            </a:duotone>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26" name="Rectangle 2"/>
          <p:cNvSpPr>
            <a:spLocks noGrp="1" noChangeArrowheads="1"/>
          </p:cNvSpPr>
          <p:nvPr>
            <p:ph type="title"/>
          </p:nvPr>
        </p:nvSpPr>
        <p:spPr bwMode="auto">
          <a:xfrm>
            <a:off x="2210419" y="76200"/>
            <a:ext cx="928054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406400" y="1524000"/>
            <a:ext cx="11480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a:extLst>
              <a:ext uri="{FF2B5EF4-FFF2-40B4-BE49-F238E27FC236}">
                <a16:creationId xmlns:a16="http://schemas.microsoft.com/office/drawing/2014/main" id="{CCF9D1C7-5477-9614-B6CE-355DC0B692B3}"/>
              </a:ext>
            </a:extLst>
          </p:cNvPr>
          <p:cNvCxnSpPr/>
          <p:nvPr userDrawn="1"/>
        </p:nvCxnSpPr>
        <p:spPr bwMode="auto">
          <a:xfrm>
            <a:off x="0" y="1066800"/>
            <a:ext cx="12192000" cy="0"/>
          </a:xfrm>
          <a:prstGeom prst="line">
            <a:avLst/>
          </a:prstGeom>
          <a:ln w="76200">
            <a:headEnd type="none" w="med" len="med"/>
            <a:tailEnd type="none" w="med" len="med"/>
          </a:ln>
        </p:spPr>
        <p:style>
          <a:lnRef idx="3">
            <a:schemeClr val="accent1"/>
          </a:lnRef>
          <a:fillRef idx="0">
            <a:schemeClr val="accent1"/>
          </a:fillRef>
          <a:effectRef idx="2">
            <a:schemeClr val="accent1"/>
          </a:effectRef>
          <a:fontRef idx="minor">
            <a:schemeClr val="tx1"/>
          </a:fontRef>
        </p:style>
      </p:cxnSp>
      <p:sp>
        <p:nvSpPr>
          <p:cNvPr id="12" name="Rectangle 4">
            <a:extLst>
              <a:ext uri="{FF2B5EF4-FFF2-40B4-BE49-F238E27FC236}">
                <a16:creationId xmlns:a16="http://schemas.microsoft.com/office/drawing/2014/main" id="{365E77AF-30F3-766F-DF87-CF60C00DE108}"/>
              </a:ext>
            </a:extLst>
          </p:cNvPr>
          <p:cNvSpPr txBox="1">
            <a:spLocks noChangeArrowheads="1"/>
          </p:cNvSpPr>
          <p:nvPr userDrawn="1"/>
        </p:nvSpPr>
        <p:spPr bwMode="auto">
          <a:xfrm>
            <a:off x="583551" y="6536554"/>
            <a:ext cx="807142" cy="23858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sz="800" kern="1200" baseline="0" smtClean="0">
                <a:solidFill>
                  <a:schemeClr val="tx1">
                    <a:lumMod val="95000"/>
                    <a:lumOff val="5000"/>
                  </a:schemeClr>
                </a:solidFill>
                <a:latin typeface="Arial Narrow" pitchFamily="34" charset="0"/>
                <a:ea typeface="+mn-ea"/>
                <a:cs typeface="B Nazanin" panose="00000400000000000000" pitchFamily="2" charset="-78"/>
              </a:defRPr>
            </a:lvl1pPr>
            <a:lvl2pPr marL="457200" algn="l" rtl="0" fontAlgn="base">
              <a:spcBef>
                <a:spcPct val="0"/>
              </a:spcBef>
              <a:spcAft>
                <a:spcPct val="0"/>
              </a:spcAft>
              <a:defRPr sz="1600" kern="1200">
                <a:solidFill>
                  <a:schemeClr val="tx1"/>
                </a:solidFill>
                <a:latin typeface="Tahoma" pitchFamily="34" charset="0"/>
                <a:ea typeface="+mn-ea"/>
                <a:cs typeface="Arial" charset="0"/>
              </a:defRPr>
            </a:lvl2pPr>
            <a:lvl3pPr marL="914400" algn="l" rtl="0" fontAlgn="base">
              <a:spcBef>
                <a:spcPct val="0"/>
              </a:spcBef>
              <a:spcAft>
                <a:spcPct val="0"/>
              </a:spcAft>
              <a:defRPr sz="1600" kern="1200">
                <a:solidFill>
                  <a:schemeClr val="tx1"/>
                </a:solidFill>
                <a:latin typeface="Tahoma" pitchFamily="34" charset="0"/>
                <a:ea typeface="+mn-ea"/>
                <a:cs typeface="Arial" charset="0"/>
              </a:defRPr>
            </a:lvl3pPr>
            <a:lvl4pPr marL="1371600" algn="l" rtl="0" fontAlgn="base">
              <a:spcBef>
                <a:spcPct val="0"/>
              </a:spcBef>
              <a:spcAft>
                <a:spcPct val="0"/>
              </a:spcAft>
              <a:defRPr sz="1600" kern="1200">
                <a:solidFill>
                  <a:schemeClr val="tx1"/>
                </a:solidFill>
                <a:latin typeface="Tahoma" pitchFamily="34" charset="0"/>
                <a:ea typeface="+mn-ea"/>
                <a:cs typeface="Arial" charset="0"/>
              </a:defRPr>
            </a:lvl4pPr>
            <a:lvl5pPr marL="1828800" algn="l" rtl="0" fontAlgn="base">
              <a:spcBef>
                <a:spcPct val="0"/>
              </a:spcBef>
              <a:spcAft>
                <a:spcPct val="0"/>
              </a:spcAft>
              <a:defRPr sz="1600" kern="1200">
                <a:solidFill>
                  <a:schemeClr val="tx1"/>
                </a:solidFill>
                <a:latin typeface="Tahoma" pitchFamily="34" charset="0"/>
                <a:ea typeface="+mn-ea"/>
                <a:cs typeface="Arial" charset="0"/>
              </a:defRPr>
            </a:lvl5pPr>
            <a:lvl6pPr marL="2286000" algn="l" defTabSz="914400" rtl="0" eaLnBrk="1" latinLnBrk="0" hangingPunct="1">
              <a:defRPr sz="1600" kern="1200">
                <a:solidFill>
                  <a:schemeClr val="tx1"/>
                </a:solidFill>
                <a:latin typeface="Tahoma" pitchFamily="34" charset="0"/>
                <a:ea typeface="+mn-ea"/>
                <a:cs typeface="Arial" charset="0"/>
              </a:defRPr>
            </a:lvl6pPr>
            <a:lvl7pPr marL="2743200" algn="l" defTabSz="914400" rtl="0" eaLnBrk="1" latinLnBrk="0" hangingPunct="1">
              <a:defRPr sz="1600" kern="1200">
                <a:solidFill>
                  <a:schemeClr val="tx1"/>
                </a:solidFill>
                <a:latin typeface="Tahoma" pitchFamily="34" charset="0"/>
                <a:ea typeface="+mn-ea"/>
                <a:cs typeface="Arial" charset="0"/>
              </a:defRPr>
            </a:lvl7pPr>
            <a:lvl8pPr marL="3200400" algn="l" defTabSz="914400" rtl="0" eaLnBrk="1" latinLnBrk="0" hangingPunct="1">
              <a:defRPr sz="1600" kern="1200">
                <a:solidFill>
                  <a:schemeClr val="tx1"/>
                </a:solidFill>
                <a:latin typeface="Tahoma" pitchFamily="34" charset="0"/>
                <a:ea typeface="+mn-ea"/>
                <a:cs typeface="Arial" charset="0"/>
              </a:defRPr>
            </a:lvl8pPr>
            <a:lvl9pPr marL="3657600" algn="l" defTabSz="914400" rtl="0" eaLnBrk="1" latinLnBrk="0" hangingPunct="1">
              <a:defRPr sz="1600" kern="1200">
                <a:solidFill>
                  <a:schemeClr val="tx1"/>
                </a:solidFill>
                <a:latin typeface="Tahoma" pitchFamily="34" charset="0"/>
                <a:ea typeface="+mn-ea"/>
                <a:cs typeface="Arial" charset="0"/>
              </a:defRPr>
            </a:lvl9pPr>
          </a:lstStyle>
          <a:p>
            <a:pPr>
              <a:defRPr/>
            </a:pPr>
            <a:fld id="{B8343BC6-169B-4743-95C4-68695EF87317}" type="slidenum">
              <a:rPr lang="en-US" sz="1000" smtClean="0">
                <a:cs typeface="B Nazanin" panose="00000400000000000000" pitchFamily="2" charset="-78"/>
              </a:rPr>
              <a:t>‹#›</a:t>
            </a:fld>
            <a:endParaRPr lang="en-US" sz="1000" dirty="0">
              <a:cs typeface="B Nazanin" panose="00000400000000000000" pitchFamily="2" charset="-78"/>
            </a:endParaRPr>
          </a:p>
        </p:txBody>
      </p:sp>
      <p:sp>
        <p:nvSpPr>
          <p:cNvPr id="13" name="Rectangle 4">
            <a:extLst>
              <a:ext uri="{FF2B5EF4-FFF2-40B4-BE49-F238E27FC236}">
                <a16:creationId xmlns:a16="http://schemas.microsoft.com/office/drawing/2014/main" id="{BEC49A0B-CAD1-B376-FB2B-4CA09569DE9E}"/>
              </a:ext>
            </a:extLst>
          </p:cNvPr>
          <p:cNvSpPr txBox="1">
            <a:spLocks noChangeArrowheads="1"/>
          </p:cNvSpPr>
          <p:nvPr userDrawn="1"/>
        </p:nvSpPr>
        <p:spPr bwMode="auto">
          <a:xfrm>
            <a:off x="5382939" y="6507162"/>
            <a:ext cx="5943600" cy="251461"/>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sz="800" kern="1200" baseline="0" smtClean="0">
                <a:solidFill>
                  <a:schemeClr val="tx1">
                    <a:lumMod val="95000"/>
                    <a:lumOff val="5000"/>
                  </a:schemeClr>
                </a:solidFill>
                <a:latin typeface="Arial Narrow" pitchFamily="34" charset="0"/>
                <a:ea typeface="+mn-ea"/>
                <a:cs typeface="B Nazanin" panose="00000400000000000000" pitchFamily="2" charset="-78"/>
              </a:defRPr>
            </a:lvl1pPr>
            <a:lvl2pPr marL="457200" algn="l" rtl="0" fontAlgn="base">
              <a:spcBef>
                <a:spcPct val="0"/>
              </a:spcBef>
              <a:spcAft>
                <a:spcPct val="0"/>
              </a:spcAft>
              <a:defRPr sz="1600" kern="1200">
                <a:solidFill>
                  <a:schemeClr val="tx1"/>
                </a:solidFill>
                <a:latin typeface="Tahoma" pitchFamily="34" charset="0"/>
                <a:ea typeface="+mn-ea"/>
                <a:cs typeface="Arial" charset="0"/>
              </a:defRPr>
            </a:lvl2pPr>
            <a:lvl3pPr marL="914400" algn="l" rtl="0" fontAlgn="base">
              <a:spcBef>
                <a:spcPct val="0"/>
              </a:spcBef>
              <a:spcAft>
                <a:spcPct val="0"/>
              </a:spcAft>
              <a:defRPr sz="1600" kern="1200">
                <a:solidFill>
                  <a:schemeClr val="tx1"/>
                </a:solidFill>
                <a:latin typeface="Tahoma" pitchFamily="34" charset="0"/>
                <a:ea typeface="+mn-ea"/>
                <a:cs typeface="Arial" charset="0"/>
              </a:defRPr>
            </a:lvl3pPr>
            <a:lvl4pPr marL="1371600" algn="l" rtl="0" fontAlgn="base">
              <a:spcBef>
                <a:spcPct val="0"/>
              </a:spcBef>
              <a:spcAft>
                <a:spcPct val="0"/>
              </a:spcAft>
              <a:defRPr sz="1600" kern="1200">
                <a:solidFill>
                  <a:schemeClr val="tx1"/>
                </a:solidFill>
                <a:latin typeface="Tahoma" pitchFamily="34" charset="0"/>
                <a:ea typeface="+mn-ea"/>
                <a:cs typeface="Arial" charset="0"/>
              </a:defRPr>
            </a:lvl4pPr>
            <a:lvl5pPr marL="1828800" algn="l" rtl="0" fontAlgn="base">
              <a:spcBef>
                <a:spcPct val="0"/>
              </a:spcBef>
              <a:spcAft>
                <a:spcPct val="0"/>
              </a:spcAft>
              <a:defRPr sz="1600" kern="1200">
                <a:solidFill>
                  <a:schemeClr val="tx1"/>
                </a:solidFill>
                <a:latin typeface="Tahoma" pitchFamily="34" charset="0"/>
                <a:ea typeface="+mn-ea"/>
                <a:cs typeface="Arial" charset="0"/>
              </a:defRPr>
            </a:lvl5pPr>
            <a:lvl6pPr marL="2286000" algn="l" defTabSz="914400" rtl="0" eaLnBrk="1" latinLnBrk="0" hangingPunct="1">
              <a:defRPr sz="1600" kern="1200">
                <a:solidFill>
                  <a:schemeClr val="tx1"/>
                </a:solidFill>
                <a:latin typeface="Tahoma" pitchFamily="34" charset="0"/>
                <a:ea typeface="+mn-ea"/>
                <a:cs typeface="Arial" charset="0"/>
              </a:defRPr>
            </a:lvl6pPr>
            <a:lvl7pPr marL="2743200" algn="l" defTabSz="914400" rtl="0" eaLnBrk="1" latinLnBrk="0" hangingPunct="1">
              <a:defRPr sz="1600" kern="1200">
                <a:solidFill>
                  <a:schemeClr val="tx1"/>
                </a:solidFill>
                <a:latin typeface="Tahoma" pitchFamily="34" charset="0"/>
                <a:ea typeface="+mn-ea"/>
                <a:cs typeface="Arial" charset="0"/>
              </a:defRPr>
            </a:lvl7pPr>
            <a:lvl8pPr marL="3200400" algn="l" defTabSz="914400" rtl="0" eaLnBrk="1" latinLnBrk="0" hangingPunct="1">
              <a:defRPr sz="1600" kern="1200">
                <a:solidFill>
                  <a:schemeClr val="tx1"/>
                </a:solidFill>
                <a:latin typeface="Tahoma" pitchFamily="34" charset="0"/>
                <a:ea typeface="+mn-ea"/>
                <a:cs typeface="Arial" charset="0"/>
              </a:defRPr>
            </a:lvl8pPr>
            <a:lvl9pPr marL="3657600" algn="l" defTabSz="914400" rtl="0" eaLnBrk="1" latinLnBrk="0" hangingPunct="1">
              <a:defRPr sz="1600" kern="1200">
                <a:solidFill>
                  <a:schemeClr val="tx1"/>
                </a:solidFill>
                <a:latin typeface="Tahoma" pitchFamily="34" charset="0"/>
                <a:ea typeface="+mn-ea"/>
                <a:cs typeface="Arial" charset="0"/>
              </a:defRPr>
            </a:lvl9pPr>
          </a:lstStyle>
          <a:p>
            <a:pPr algn="ctr" rtl="1">
              <a:defRPr/>
            </a:pPr>
            <a:r>
              <a:rPr lang="fa-IR" sz="1050" b="1" dirty="0"/>
              <a:t>دومین همایش ملی کاربرد هوش مصنوعی در نظم و امنیت: با تاکید بر کشف علمی جرم، 27 بهمن‌ماه 1404، دانشگاه اصفهان</a:t>
            </a:r>
            <a:endParaRPr lang="en-US" sz="1050" b="1" dirty="0"/>
          </a:p>
        </p:txBody>
      </p:sp>
      <p:pic>
        <p:nvPicPr>
          <p:cNvPr id="2" name="Picture 1">
            <a:extLst>
              <a:ext uri="{FF2B5EF4-FFF2-40B4-BE49-F238E27FC236}">
                <a16:creationId xmlns:a16="http://schemas.microsoft.com/office/drawing/2014/main" id="{2B5C1527-48D3-2645-021D-26DDCC2DF29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416524" y="156631"/>
            <a:ext cx="667512" cy="667512"/>
          </a:xfrm>
          <a:prstGeom prst="rect">
            <a:avLst/>
          </a:prstGeom>
        </p:spPr>
      </p:pic>
      <p:pic>
        <p:nvPicPr>
          <p:cNvPr id="3" name="Picture 2">
            <a:extLst>
              <a:ext uri="{FF2B5EF4-FFF2-40B4-BE49-F238E27FC236}">
                <a16:creationId xmlns:a16="http://schemas.microsoft.com/office/drawing/2014/main" id="{497AE4D8-AD38-0E20-F631-EA6BD71D4F68}"/>
              </a:ext>
            </a:extLst>
          </p:cNvPr>
          <p:cNvPicPr>
            <a:picLocks noChangeAspect="1"/>
          </p:cNvPicPr>
          <p:nvPr userDrawn="1"/>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500" y="156631"/>
            <a:ext cx="685800" cy="640080"/>
          </a:xfrm>
          <a:prstGeom prst="rect">
            <a:avLst/>
          </a:prstGeom>
        </p:spPr>
      </p:pic>
      <p:pic>
        <p:nvPicPr>
          <p:cNvPr id="6" name="Picture 5">
            <a:extLst>
              <a:ext uri="{FF2B5EF4-FFF2-40B4-BE49-F238E27FC236}">
                <a16:creationId xmlns:a16="http://schemas.microsoft.com/office/drawing/2014/main" id="{30B25597-4905-F617-6692-242A8054BE2B}"/>
              </a:ext>
            </a:extLst>
          </p:cNvPr>
          <p:cNvPicPr>
            <a:picLocks noChangeAspect="1"/>
          </p:cNvPicPr>
          <p:nvPr userDrawn="1"/>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3098" y="126348"/>
            <a:ext cx="731520" cy="700645"/>
          </a:xfrm>
          <a:prstGeom prst="rect">
            <a:avLst/>
          </a:prstGeom>
        </p:spPr>
      </p:pic>
      <p:pic>
        <p:nvPicPr>
          <p:cNvPr id="7" name="Picture 6">
            <a:extLst>
              <a:ext uri="{FF2B5EF4-FFF2-40B4-BE49-F238E27FC236}">
                <a16:creationId xmlns:a16="http://schemas.microsoft.com/office/drawing/2014/main" id="{6169D141-A851-61BB-44A6-7ECB90626BA5}"/>
              </a:ext>
            </a:extLst>
          </p:cNvPr>
          <p:cNvPicPr>
            <a:picLocks noChangeAspect="1"/>
          </p:cNvPicPr>
          <p:nvPr userDrawn="1"/>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67159" y="109842"/>
            <a:ext cx="548640" cy="733658"/>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0" r:id="rId2"/>
    <p:sldLayoutId id="214748368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dt="0"/>
  <p:txStyles>
    <p:titleStyle>
      <a:lvl1pPr algn="r" rtl="1" eaLnBrk="0" fontAlgn="base" hangingPunct="0">
        <a:spcBef>
          <a:spcPct val="0"/>
        </a:spcBef>
        <a:spcAft>
          <a:spcPct val="0"/>
        </a:spcAft>
        <a:defRPr sz="3600" baseline="0">
          <a:solidFill>
            <a:schemeClr val="tx1"/>
          </a:solidFill>
          <a:latin typeface="Times New Roman" panose="02020603050405020304" pitchFamily="18" charset="0"/>
          <a:ea typeface="+mj-ea"/>
          <a:cs typeface="B Mitra" panose="00000400000000000000" pitchFamily="2" charset="-78"/>
        </a:defRPr>
      </a:lvl1pPr>
      <a:lvl2pPr algn="r" rtl="1" eaLnBrk="0" fontAlgn="base" hangingPunct="0">
        <a:spcBef>
          <a:spcPct val="0"/>
        </a:spcBef>
        <a:spcAft>
          <a:spcPct val="0"/>
        </a:spcAft>
        <a:defRPr sz="2800">
          <a:solidFill>
            <a:schemeClr val="tx1"/>
          </a:solidFill>
          <a:latin typeface="Tahoma" pitchFamily="34" charset="0"/>
          <a:cs typeface="Nazanin" pitchFamily="2" charset="-78"/>
        </a:defRPr>
      </a:lvl2pPr>
      <a:lvl3pPr algn="r" rtl="1" eaLnBrk="0" fontAlgn="base" hangingPunct="0">
        <a:spcBef>
          <a:spcPct val="0"/>
        </a:spcBef>
        <a:spcAft>
          <a:spcPct val="0"/>
        </a:spcAft>
        <a:defRPr sz="2800">
          <a:solidFill>
            <a:schemeClr val="tx1"/>
          </a:solidFill>
          <a:latin typeface="Tahoma" pitchFamily="34" charset="0"/>
          <a:cs typeface="Nazanin" pitchFamily="2" charset="-78"/>
        </a:defRPr>
      </a:lvl3pPr>
      <a:lvl4pPr algn="r" rtl="1" eaLnBrk="0" fontAlgn="base" hangingPunct="0">
        <a:spcBef>
          <a:spcPct val="0"/>
        </a:spcBef>
        <a:spcAft>
          <a:spcPct val="0"/>
        </a:spcAft>
        <a:defRPr sz="2800">
          <a:solidFill>
            <a:schemeClr val="tx1"/>
          </a:solidFill>
          <a:latin typeface="Tahoma" pitchFamily="34" charset="0"/>
          <a:cs typeface="Nazanin" pitchFamily="2" charset="-78"/>
        </a:defRPr>
      </a:lvl4pPr>
      <a:lvl5pPr algn="r" rtl="1" eaLnBrk="0" fontAlgn="base" hangingPunct="0">
        <a:spcBef>
          <a:spcPct val="0"/>
        </a:spcBef>
        <a:spcAft>
          <a:spcPct val="0"/>
        </a:spcAft>
        <a:defRPr sz="2800">
          <a:solidFill>
            <a:schemeClr val="tx1"/>
          </a:solidFill>
          <a:latin typeface="Tahoma" pitchFamily="34" charset="0"/>
          <a:cs typeface="Nazanin" pitchFamily="2" charset="-78"/>
        </a:defRPr>
      </a:lvl5pPr>
      <a:lvl6pPr marL="457200" algn="l" rtl="0" fontAlgn="base">
        <a:spcBef>
          <a:spcPct val="0"/>
        </a:spcBef>
        <a:spcAft>
          <a:spcPct val="0"/>
        </a:spcAft>
        <a:defRPr sz="2800">
          <a:solidFill>
            <a:schemeClr val="tx1"/>
          </a:solidFill>
          <a:latin typeface="Tahoma" pitchFamily="34" charset="0"/>
          <a:cs typeface="Arial" pitchFamily="34" charset="0"/>
        </a:defRPr>
      </a:lvl6pPr>
      <a:lvl7pPr marL="914400" algn="l" rtl="0" fontAlgn="base">
        <a:spcBef>
          <a:spcPct val="0"/>
        </a:spcBef>
        <a:spcAft>
          <a:spcPct val="0"/>
        </a:spcAft>
        <a:defRPr sz="2800">
          <a:solidFill>
            <a:schemeClr val="tx1"/>
          </a:solidFill>
          <a:latin typeface="Tahoma" pitchFamily="34" charset="0"/>
          <a:cs typeface="Arial" pitchFamily="34" charset="0"/>
        </a:defRPr>
      </a:lvl7pPr>
      <a:lvl8pPr marL="1371600" algn="l" rtl="0" fontAlgn="base">
        <a:spcBef>
          <a:spcPct val="0"/>
        </a:spcBef>
        <a:spcAft>
          <a:spcPct val="0"/>
        </a:spcAft>
        <a:defRPr sz="2800">
          <a:solidFill>
            <a:schemeClr val="tx1"/>
          </a:solidFill>
          <a:latin typeface="Tahoma" pitchFamily="34" charset="0"/>
          <a:cs typeface="Arial" pitchFamily="34" charset="0"/>
        </a:defRPr>
      </a:lvl8pPr>
      <a:lvl9pPr marL="1828800" algn="l" rtl="0" fontAlgn="base">
        <a:spcBef>
          <a:spcPct val="0"/>
        </a:spcBef>
        <a:spcAft>
          <a:spcPct val="0"/>
        </a:spcAft>
        <a:defRPr sz="2800">
          <a:solidFill>
            <a:schemeClr val="tx1"/>
          </a:solidFill>
          <a:latin typeface="Tahoma" pitchFamily="34" charset="0"/>
          <a:cs typeface="Arial" pitchFamily="34" charset="0"/>
        </a:defRPr>
      </a:lvl9pPr>
    </p:titleStyle>
    <p:bodyStyle>
      <a:lvl1pPr marL="342900" indent="-342900" algn="r" rtl="1" eaLnBrk="0" fontAlgn="base" hangingPunct="0">
        <a:spcBef>
          <a:spcPct val="65000"/>
        </a:spcBef>
        <a:spcAft>
          <a:spcPct val="0"/>
        </a:spcAft>
        <a:buChar char="•"/>
        <a:defRPr sz="2400" baseline="0">
          <a:solidFill>
            <a:schemeClr val="tx1"/>
          </a:solidFill>
          <a:latin typeface="Times New Roman" panose="02020603050405020304" pitchFamily="18" charset="0"/>
          <a:ea typeface="+mn-ea"/>
          <a:cs typeface="B Mitra" panose="00000400000000000000" pitchFamily="2" charset="-78"/>
        </a:defRPr>
      </a:lvl1pPr>
      <a:lvl2pPr marL="742950" indent="-285750" algn="r" rtl="1" eaLnBrk="0" fontAlgn="base" hangingPunct="0">
        <a:spcBef>
          <a:spcPct val="20000"/>
        </a:spcBef>
        <a:spcAft>
          <a:spcPct val="0"/>
        </a:spcAft>
        <a:buChar char="–"/>
        <a:defRPr sz="1800" baseline="0">
          <a:solidFill>
            <a:schemeClr val="tx1"/>
          </a:solidFill>
          <a:latin typeface="Times New Roman" panose="02020603050405020304" pitchFamily="18" charset="0"/>
          <a:cs typeface="B Mitra" panose="00000400000000000000" pitchFamily="2" charset="-78"/>
        </a:defRPr>
      </a:lvl2pPr>
      <a:lvl3pPr marL="1143000" indent="-228600" algn="r" rtl="1" eaLnBrk="0" fontAlgn="base" hangingPunct="0">
        <a:spcBef>
          <a:spcPct val="20000"/>
        </a:spcBef>
        <a:spcAft>
          <a:spcPct val="0"/>
        </a:spcAft>
        <a:buChar char="•"/>
        <a:defRPr sz="1800" baseline="0">
          <a:solidFill>
            <a:schemeClr val="tx1"/>
          </a:solidFill>
          <a:latin typeface="Times New Roman" panose="02020603050405020304" pitchFamily="18" charset="0"/>
          <a:cs typeface="B Mitra" panose="00000400000000000000" pitchFamily="2" charset="-78"/>
        </a:defRPr>
      </a:lvl3pPr>
      <a:lvl4pPr marL="1600200" indent="-228600" algn="r" rtl="1" eaLnBrk="0" fontAlgn="base" hangingPunct="0">
        <a:spcBef>
          <a:spcPct val="20000"/>
        </a:spcBef>
        <a:spcAft>
          <a:spcPct val="0"/>
        </a:spcAft>
        <a:buChar char="–"/>
        <a:defRPr sz="1600" baseline="0">
          <a:solidFill>
            <a:schemeClr val="tx1"/>
          </a:solidFill>
          <a:latin typeface="Times New Roman" panose="02020603050405020304" pitchFamily="18" charset="0"/>
          <a:cs typeface="B Mitra" panose="00000400000000000000" pitchFamily="2" charset="-78"/>
        </a:defRPr>
      </a:lvl4pPr>
      <a:lvl5pPr marL="2057400" indent="-228600" algn="r" rtl="1" eaLnBrk="0" fontAlgn="base" hangingPunct="0">
        <a:spcBef>
          <a:spcPct val="20000"/>
        </a:spcBef>
        <a:spcAft>
          <a:spcPct val="0"/>
        </a:spcAft>
        <a:buChar char="»"/>
        <a:defRPr sz="1600" baseline="0">
          <a:solidFill>
            <a:schemeClr val="tx1"/>
          </a:solidFill>
          <a:latin typeface="Times New Roman" panose="02020603050405020304" pitchFamily="18" charset="0"/>
          <a:cs typeface="B Mitra" panose="00000400000000000000" pitchFamily="2" charset="-78"/>
        </a:defRPr>
      </a:lvl5pPr>
      <a:lvl6pPr marL="2514600" indent="-228600" algn="l" rtl="0" fontAlgn="base">
        <a:spcBef>
          <a:spcPct val="20000"/>
        </a:spcBef>
        <a:spcAft>
          <a:spcPct val="0"/>
        </a:spcAft>
        <a:buChar char="»"/>
        <a:defRPr sz="1400">
          <a:solidFill>
            <a:schemeClr val="tx1"/>
          </a:solidFill>
          <a:latin typeface="+mn-lt"/>
          <a:cs typeface="+mn-cs"/>
        </a:defRPr>
      </a:lvl6pPr>
      <a:lvl7pPr marL="2971800" indent="-228600" algn="l" rtl="0" fontAlgn="base">
        <a:spcBef>
          <a:spcPct val="20000"/>
        </a:spcBef>
        <a:spcAft>
          <a:spcPct val="0"/>
        </a:spcAft>
        <a:buChar char="»"/>
        <a:defRPr sz="1400">
          <a:solidFill>
            <a:schemeClr val="tx1"/>
          </a:solidFill>
          <a:latin typeface="+mn-lt"/>
          <a:cs typeface="+mn-cs"/>
        </a:defRPr>
      </a:lvl7pPr>
      <a:lvl8pPr marL="3429000" indent="-228600" algn="l" rtl="0" fontAlgn="base">
        <a:spcBef>
          <a:spcPct val="20000"/>
        </a:spcBef>
        <a:spcAft>
          <a:spcPct val="0"/>
        </a:spcAft>
        <a:buChar char="»"/>
        <a:defRPr sz="1400">
          <a:solidFill>
            <a:schemeClr val="tx1"/>
          </a:solidFill>
          <a:latin typeface="+mn-lt"/>
          <a:cs typeface="+mn-cs"/>
        </a:defRPr>
      </a:lvl8pPr>
      <a:lvl9pPr marL="3886200" indent="-228600" algn="l" rtl="0" fontAlgn="base">
        <a:spcBef>
          <a:spcPct val="20000"/>
        </a:spcBef>
        <a:spcAft>
          <a:spcPct val="0"/>
        </a:spcAft>
        <a:buChar char="»"/>
        <a:defRPr sz="1400">
          <a:solidFill>
            <a:schemeClr val="tx1"/>
          </a:solidFill>
          <a:latin typeface="+mn-lt"/>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4">
            <a:extLst>
              <a:ext uri="{FF2B5EF4-FFF2-40B4-BE49-F238E27FC236}">
                <a16:creationId xmlns:a16="http://schemas.microsoft.com/office/drawing/2014/main" id="{F906FE03-E50A-D87A-EE32-219ED29BF4ED}"/>
              </a:ext>
            </a:extLst>
          </p:cNvPr>
          <p:cNvSpPr txBox="1">
            <a:spLocks noChangeArrowheads="1"/>
          </p:cNvSpPr>
          <p:nvPr/>
        </p:nvSpPr>
        <p:spPr bwMode="auto">
          <a:xfrm>
            <a:off x="8248877" y="6080287"/>
            <a:ext cx="1561646" cy="400110"/>
          </a:xfrm>
          <a:prstGeom prst="rect">
            <a:avLst/>
          </a:prstGeom>
          <a:noFill/>
          <a:ln w="9525">
            <a:noFill/>
            <a:miter lim="800000"/>
            <a:headEnd/>
            <a:tailEnd/>
          </a:ln>
        </p:spPr>
        <p:txBody>
          <a:bodyPr wrap="none">
            <a:spAutoFit/>
          </a:bodyPr>
          <a:lstStyle/>
          <a:p>
            <a:pPr algn="r" rtl="1"/>
            <a:r>
              <a:rPr lang="fa-IR" sz="2000" dirty="0">
                <a:solidFill>
                  <a:schemeClr val="bg1"/>
                </a:solidFill>
                <a:cs typeface="B Mitra" panose="00000400000000000000" pitchFamily="2" charset="-78"/>
              </a:rPr>
              <a:t>27 بهمن ماه 1404</a:t>
            </a:r>
            <a:endParaRPr lang="fa-IR" sz="2000" b="0" dirty="0">
              <a:solidFill>
                <a:schemeClr val="bg1"/>
              </a:solidFill>
              <a:cs typeface="B Mitra" panose="00000400000000000000" pitchFamily="2" charset="-78"/>
            </a:endParaRPr>
          </a:p>
        </p:txBody>
      </p:sp>
      <p:sp>
        <p:nvSpPr>
          <p:cNvPr id="3" name="Text Box 53">
            <a:extLst>
              <a:ext uri="{FF2B5EF4-FFF2-40B4-BE49-F238E27FC236}">
                <a16:creationId xmlns:a16="http://schemas.microsoft.com/office/drawing/2014/main" id="{9C548410-DB43-A083-91D1-9B27C33CE031}"/>
              </a:ext>
            </a:extLst>
          </p:cNvPr>
          <p:cNvSpPr txBox="1">
            <a:spLocks noChangeArrowheads="1"/>
          </p:cNvSpPr>
          <p:nvPr/>
        </p:nvSpPr>
        <p:spPr bwMode="auto">
          <a:xfrm>
            <a:off x="6802120" y="4038600"/>
            <a:ext cx="4338360" cy="830997"/>
          </a:xfrm>
          <a:prstGeom prst="rect">
            <a:avLst/>
          </a:prstGeom>
          <a:noFill/>
          <a:ln w="9525">
            <a:noFill/>
            <a:miter lim="800000"/>
            <a:headEnd/>
            <a:tailEnd/>
          </a:ln>
        </p:spPr>
        <p:txBody>
          <a:bodyPr wrap="square">
            <a:spAutoFit/>
          </a:bodyPr>
          <a:lstStyle/>
          <a:p>
            <a:pPr algn="ctr" rtl="1"/>
            <a:r>
              <a:rPr lang="fa-IR" sz="2800" dirty="0">
                <a:solidFill>
                  <a:schemeClr val="bg1"/>
                </a:solidFill>
                <a:cs typeface="B Nazanin" panose="00000400000000000000" pitchFamily="2" charset="-78"/>
              </a:rPr>
              <a:t>نام ارائه کننده</a:t>
            </a:r>
          </a:p>
          <a:p>
            <a:pPr algn="ctr" rtl="1"/>
            <a:r>
              <a:rPr lang="en-US" sz="2000" dirty="0" err="1">
                <a:solidFill>
                  <a:schemeClr val="bg1"/>
                </a:solidFill>
                <a:latin typeface="Times New Roman" panose="02020603050405020304" pitchFamily="18" charset="0"/>
                <a:cs typeface="Times New Roman" panose="02020603050405020304" pitchFamily="18" charset="0"/>
              </a:rPr>
              <a:t>email@domain</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4" name="Text Box 54">
            <a:extLst>
              <a:ext uri="{FF2B5EF4-FFF2-40B4-BE49-F238E27FC236}">
                <a16:creationId xmlns:a16="http://schemas.microsoft.com/office/drawing/2014/main" id="{3F43C36F-A993-6620-5B33-411F3FFB1F98}"/>
              </a:ext>
            </a:extLst>
          </p:cNvPr>
          <p:cNvSpPr txBox="1">
            <a:spLocks noChangeArrowheads="1"/>
          </p:cNvSpPr>
          <p:nvPr/>
        </p:nvSpPr>
        <p:spPr bwMode="auto">
          <a:xfrm>
            <a:off x="6781800" y="4969477"/>
            <a:ext cx="4495800" cy="400110"/>
          </a:xfrm>
          <a:prstGeom prst="rect">
            <a:avLst/>
          </a:prstGeom>
          <a:noFill/>
          <a:ln w="9525">
            <a:noFill/>
            <a:miter lim="800000"/>
            <a:headEnd/>
            <a:tailEnd/>
          </a:ln>
        </p:spPr>
        <p:txBody>
          <a:bodyPr wrap="square">
            <a:spAutoFit/>
          </a:bodyPr>
          <a:lstStyle/>
          <a:p>
            <a:pPr algn="ctr"/>
            <a:r>
              <a:rPr lang="fa-IR" sz="2000" dirty="0">
                <a:solidFill>
                  <a:schemeClr val="bg1"/>
                </a:solidFill>
                <a:cs typeface="B Nazanin" panose="00000400000000000000" pitchFamily="2" charset="-78"/>
              </a:rPr>
              <a:t>وابستگی</a:t>
            </a:r>
            <a:r>
              <a:rPr lang="fa-IR" sz="2000" baseline="0" dirty="0">
                <a:solidFill>
                  <a:schemeClr val="bg1"/>
                </a:solidFill>
                <a:cs typeface="B Nazanin" panose="00000400000000000000" pitchFamily="2" charset="-78"/>
              </a:rPr>
              <a:t> ارائه کننده</a:t>
            </a:r>
            <a:endParaRPr lang="en-US" sz="2000" dirty="0">
              <a:solidFill>
                <a:schemeClr val="bg1"/>
              </a:solidFill>
              <a:cs typeface="B Nazanin" panose="00000400000000000000" pitchFamily="2" charset="-78"/>
            </a:endParaRPr>
          </a:p>
        </p:txBody>
      </p:sp>
      <p:sp>
        <p:nvSpPr>
          <p:cNvPr id="5" name="Rectangle 73">
            <a:extLst>
              <a:ext uri="{FF2B5EF4-FFF2-40B4-BE49-F238E27FC236}">
                <a16:creationId xmlns:a16="http://schemas.microsoft.com/office/drawing/2014/main" id="{41B6585B-5019-801E-0D34-A91549DF87B1}"/>
              </a:ext>
            </a:extLst>
          </p:cNvPr>
          <p:cNvSpPr txBox="1">
            <a:spLocks noChangeArrowheads="1"/>
          </p:cNvSpPr>
          <p:nvPr/>
        </p:nvSpPr>
        <p:spPr bwMode="auto">
          <a:xfrm>
            <a:off x="152400" y="2280393"/>
            <a:ext cx="11887200" cy="1078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lang="fa-IR" sz="4400" b="1" kern="0" spc="50" dirty="0">
                <a:ln w="11430">
                  <a:solidFill>
                    <a:srgbClr val="FFFF00"/>
                  </a:solidFill>
                </a:ln>
                <a:solidFill>
                  <a:schemeClr val="accent1">
                    <a:lumMod val="60000"/>
                    <a:lumOff val="40000"/>
                  </a:schemeClr>
                </a:solidFill>
                <a:effectLst>
                  <a:glow rad="228600">
                    <a:schemeClr val="accent5">
                      <a:satMod val="175000"/>
                      <a:alpha val="40000"/>
                    </a:schemeClr>
                  </a:glow>
                  <a:outerShdw blurRad="76200" dist="50800" dir="5400000" algn="tl" rotWithShape="0">
                    <a:srgbClr val="000000">
                      <a:alpha val="65000"/>
                    </a:srgbClr>
                  </a:outerShdw>
                </a:effectLst>
                <a:latin typeface="Adobe Arabic SHIN" panose="01000500000000020002" pitchFamily="2" charset="-78"/>
                <a:ea typeface="+mj-ea"/>
                <a:cs typeface="B Titr" panose="00000700000000000000" pitchFamily="2" charset="-78"/>
              </a:rPr>
              <a:t>عنوان</a:t>
            </a:r>
            <a:r>
              <a:rPr lang="fa-IR" sz="4400" b="1" kern="0" spc="50" baseline="0" dirty="0">
                <a:ln w="11430">
                  <a:solidFill>
                    <a:srgbClr val="FFFF00"/>
                  </a:solidFill>
                </a:ln>
                <a:solidFill>
                  <a:schemeClr val="accent1">
                    <a:lumMod val="60000"/>
                    <a:lumOff val="40000"/>
                  </a:schemeClr>
                </a:solidFill>
                <a:effectLst>
                  <a:glow rad="228600">
                    <a:schemeClr val="accent5">
                      <a:satMod val="175000"/>
                      <a:alpha val="40000"/>
                    </a:schemeClr>
                  </a:glow>
                  <a:outerShdw blurRad="76200" dist="50800" dir="5400000" algn="tl" rotWithShape="0">
                    <a:srgbClr val="000000">
                      <a:alpha val="65000"/>
                    </a:srgbClr>
                  </a:outerShdw>
                </a:effectLst>
                <a:latin typeface="Adobe Arabic SHIN" panose="01000500000000020002" pitchFamily="2" charset="-78"/>
                <a:ea typeface="+mj-ea"/>
                <a:cs typeface="B Titr" panose="00000700000000000000" pitchFamily="2" charset="-78"/>
              </a:rPr>
              <a:t> ارائه را در این کادر قراردهید</a:t>
            </a:r>
            <a:endParaRPr lang="fa-IR" sz="4400" b="1" kern="0" spc="50" dirty="0">
              <a:ln w="11430">
                <a:solidFill>
                  <a:srgbClr val="FFFF00"/>
                </a:solidFill>
              </a:ln>
              <a:solidFill>
                <a:schemeClr val="accent1">
                  <a:lumMod val="60000"/>
                  <a:lumOff val="40000"/>
                </a:schemeClr>
              </a:solidFill>
              <a:effectLst>
                <a:glow rad="228600">
                  <a:schemeClr val="accent5">
                    <a:satMod val="175000"/>
                    <a:alpha val="40000"/>
                  </a:schemeClr>
                </a:glow>
                <a:outerShdw blurRad="76200" dist="50800" dir="5400000" algn="tl" rotWithShape="0">
                  <a:srgbClr val="000000">
                    <a:alpha val="65000"/>
                  </a:srgbClr>
                </a:outerShdw>
              </a:effectLst>
              <a:latin typeface="Adobe Arabic SHIN" panose="01000500000000020002" pitchFamily="2" charset="-78"/>
              <a:ea typeface="+mj-ea"/>
              <a:cs typeface="B Titr" panose="00000700000000000000" pitchFamily="2" charset="-78"/>
            </a:endParaRPr>
          </a:p>
        </p:txBody>
      </p:sp>
    </p:spTree>
  </p:cSld>
  <p:clrMapOvr>
    <a:masterClrMapping/>
  </p:clrMapOvr>
  <p:transition advTm="45873">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B Titr" panose="00000700000000000000" pitchFamily="2" charset="-78"/>
              </a:rPr>
              <a:t> </a:t>
            </a:r>
            <a:r>
              <a:rPr lang="fa-IR" dirty="0">
                <a:cs typeface="B Titr" panose="00000700000000000000" pitchFamily="2" charset="-78"/>
              </a:rPr>
              <a:t> نمونه عنوان اسلاید متنی</a:t>
            </a:r>
            <a:endParaRPr lang="en-US" dirty="0">
              <a:cs typeface="B Titr" panose="00000700000000000000" pitchFamily="2" charset="-78"/>
            </a:endParaRPr>
          </a:p>
        </p:txBody>
      </p:sp>
      <p:sp>
        <p:nvSpPr>
          <p:cNvPr id="3" name="Content Placeholder 2"/>
          <p:cNvSpPr>
            <a:spLocks noGrp="1"/>
          </p:cNvSpPr>
          <p:nvPr>
            <p:ph idx="4294967295"/>
          </p:nvPr>
        </p:nvSpPr>
        <p:spPr>
          <a:xfrm>
            <a:off x="406400" y="1524000"/>
            <a:ext cx="11480800" cy="4525963"/>
          </a:xfrm>
        </p:spPr>
        <p:txBody>
          <a:bodyPr/>
          <a:lstStyle/>
          <a:p>
            <a:r>
              <a:rPr lang="fa-IR" dirty="0"/>
              <a:t>عنوان اول</a:t>
            </a:r>
          </a:p>
          <a:p>
            <a:pPr lvl="1"/>
            <a:r>
              <a:rPr lang="fa-IR" dirty="0"/>
              <a:t>عنوان دوم</a:t>
            </a:r>
          </a:p>
          <a:p>
            <a:pPr lvl="2"/>
            <a:r>
              <a:rPr lang="fa-IR" dirty="0"/>
              <a:t>عنوان سوم</a:t>
            </a:r>
            <a:endParaRPr lang="en-US" dirty="0"/>
          </a:p>
          <a:p>
            <a:pPr lvl="3"/>
            <a:r>
              <a:rPr lang="fa-IR" dirty="0"/>
              <a:t>عنوان چهارم</a:t>
            </a:r>
            <a:endParaRPr lang="en-US" dirty="0"/>
          </a:p>
        </p:txBody>
      </p:sp>
    </p:spTree>
    <p:extLst>
      <p:ext uri="{BB962C8B-B14F-4D97-AF65-F5344CB8AC3E}">
        <p14:creationId xmlns:p14="http://schemas.microsoft.com/office/powerpoint/2010/main" val="1095878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cs typeface="B Titr" panose="00000700000000000000" pitchFamily="2" charset="-78"/>
              </a:rPr>
              <a:t> نمونه عنوان اسلاید تصویری</a:t>
            </a:r>
            <a:endParaRPr lang="en-US" dirty="0">
              <a:cs typeface="B Titr" panose="00000700000000000000" pitchFamily="2" charset="-78"/>
            </a:endParaRPr>
          </a:p>
        </p:txBody>
      </p:sp>
      <p:sp>
        <p:nvSpPr>
          <p:cNvPr id="3" name="Content Placeholder 2"/>
          <p:cNvSpPr>
            <a:spLocks noGrp="1"/>
          </p:cNvSpPr>
          <p:nvPr>
            <p:ph idx="4294967295"/>
          </p:nvPr>
        </p:nvSpPr>
        <p:spPr>
          <a:xfrm>
            <a:off x="406400" y="1524000"/>
            <a:ext cx="11480800" cy="4525963"/>
          </a:xfrm>
        </p:spPr>
        <p:txBody>
          <a:bodyPr/>
          <a:lstStyle/>
          <a:p>
            <a:endParaRPr lang="en-US"/>
          </a:p>
        </p:txBody>
      </p:sp>
    </p:spTree>
    <p:extLst>
      <p:ext uri="{BB962C8B-B14F-4D97-AF65-F5344CB8AC3E}">
        <p14:creationId xmlns:p14="http://schemas.microsoft.com/office/powerpoint/2010/main" val="1329551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5598D03-9257-4302-9B22-066C27AC97F1}"/>
              </a:ext>
            </a:extLst>
          </p:cNvPr>
          <p:cNvSpPr txBox="1">
            <a:spLocks/>
          </p:cNvSpPr>
          <p:nvPr/>
        </p:nvSpPr>
        <p:spPr bwMode="auto">
          <a:xfrm>
            <a:off x="406399" y="1524000"/>
            <a:ext cx="11480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r" rtl="1" eaLnBrk="0" fontAlgn="base" hangingPunct="0">
              <a:spcBef>
                <a:spcPct val="65000"/>
              </a:spcBef>
              <a:spcAft>
                <a:spcPct val="0"/>
              </a:spcAft>
              <a:buChar char="•"/>
              <a:defRPr sz="2800" baseline="0">
                <a:solidFill>
                  <a:schemeClr val="tx1"/>
                </a:solidFill>
                <a:latin typeface="Times New Roman" panose="02020603050405020304" pitchFamily="18" charset="0"/>
                <a:ea typeface="+mn-ea"/>
                <a:cs typeface="B Mitra" panose="00000400000000000000" pitchFamily="2" charset="-78"/>
              </a:defRPr>
            </a:lvl1pPr>
            <a:lvl2pPr marL="742950" indent="-285750" algn="r" rtl="1" eaLnBrk="0" fontAlgn="base" hangingPunct="0">
              <a:spcBef>
                <a:spcPct val="20000"/>
              </a:spcBef>
              <a:spcAft>
                <a:spcPct val="0"/>
              </a:spcAft>
              <a:buChar char="–"/>
              <a:defRPr sz="2000" baseline="0">
                <a:solidFill>
                  <a:schemeClr val="tx1"/>
                </a:solidFill>
                <a:latin typeface="Times New Roman" panose="02020603050405020304" pitchFamily="18" charset="0"/>
                <a:cs typeface="B Mitra" panose="00000400000000000000" pitchFamily="2" charset="-78"/>
              </a:defRPr>
            </a:lvl2pPr>
            <a:lvl3pPr marL="1143000" indent="-228600" algn="r" rtl="1" eaLnBrk="0" fontAlgn="base" hangingPunct="0">
              <a:spcBef>
                <a:spcPct val="20000"/>
              </a:spcBef>
              <a:spcAft>
                <a:spcPct val="0"/>
              </a:spcAft>
              <a:buChar char="•"/>
              <a:defRPr sz="2000" baseline="0">
                <a:solidFill>
                  <a:schemeClr val="tx1"/>
                </a:solidFill>
                <a:latin typeface="Times New Roman" panose="02020603050405020304" pitchFamily="18" charset="0"/>
                <a:cs typeface="B Mitra" panose="00000400000000000000" pitchFamily="2" charset="-78"/>
              </a:defRPr>
            </a:lvl3pPr>
            <a:lvl4pPr marL="1600200" indent="-228600" algn="r" rtl="1" eaLnBrk="0" fontAlgn="base" hangingPunct="0">
              <a:spcBef>
                <a:spcPct val="20000"/>
              </a:spcBef>
              <a:spcAft>
                <a:spcPct val="0"/>
              </a:spcAft>
              <a:buChar char="–"/>
              <a:defRPr sz="1800" baseline="0">
                <a:solidFill>
                  <a:schemeClr val="tx1"/>
                </a:solidFill>
                <a:latin typeface="Times New Roman" panose="02020603050405020304" pitchFamily="18" charset="0"/>
                <a:cs typeface="B Mitra" panose="00000400000000000000" pitchFamily="2" charset="-78"/>
              </a:defRPr>
            </a:lvl4pPr>
            <a:lvl5pPr marL="2057400" indent="-228600" algn="r" rtl="1" eaLnBrk="0" fontAlgn="base" hangingPunct="0">
              <a:spcBef>
                <a:spcPct val="20000"/>
              </a:spcBef>
              <a:spcAft>
                <a:spcPct val="0"/>
              </a:spcAft>
              <a:buChar char="»"/>
              <a:defRPr sz="1800" baseline="0">
                <a:solidFill>
                  <a:schemeClr val="tx1"/>
                </a:solidFill>
                <a:latin typeface="Times New Roman" panose="02020603050405020304" pitchFamily="18" charset="0"/>
                <a:cs typeface="B Mitra" panose="00000400000000000000" pitchFamily="2" charset="-78"/>
              </a:defRPr>
            </a:lvl5pPr>
            <a:lvl6pPr marL="2514600" indent="-228600" algn="l" rtl="0" fontAlgn="base">
              <a:spcBef>
                <a:spcPct val="20000"/>
              </a:spcBef>
              <a:spcAft>
                <a:spcPct val="0"/>
              </a:spcAft>
              <a:buChar char="»"/>
              <a:defRPr sz="1400">
                <a:solidFill>
                  <a:schemeClr val="tx1"/>
                </a:solidFill>
                <a:latin typeface="+mn-lt"/>
                <a:cs typeface="+mn-cs"/>
              </a:defRPr>
            </a:lvl6pPr>
            <a:lvl7pPr marL="2971800" indent="-228600" algn="l" rtl="0" fontAlgn="base">
              <a:spcBef>
                <a:spcPct val="20000"/>
              </a:spcBef>
              <a:spcAft>
                <a:spcPct val="0"/>
              </a:spcAft>
              <a:buChar char="»"/>
              <a:defRPr sz="1400">
                <a:solidFill>
                  <a:schemeClr val="tx1"/>
                </a:solidFill>
                <a:latin typeface="+mn-lt"/>
                <a:cs typeface="+mn-cs"/>
              </a:defRPr>
            </a:lvl7pPr>
            <a:lvl8pPr marL="3429000" indent="-228600" algn="l" rtl="0" fontAlgn="base">
              <a:spcBef>
                <a:spcPct val="20000"/>
              </a:spcBef>
              <a:spcAft>
                <a:spcPct val="0"/>
              </a:spcAft>
              <a:buChar char="»"/>
              <a:defRPr sz="1400">
                <a:solidFill>
                  <a:schemeClr val="tx1"/>
                </a:solidFill>
                <a:latin typeface="+mn-lt"/>
                <a:cs typeface="+mn-cs"/>
              </a:defRPr>
            </a:lvl8pPr>
            <a:lvl9pPr marL="3886200" indent="-228600" algn="l" rtl="0" fontAlgn="base">
              <a:spcBef>
                <a:spcPct val="20000"/>
              </a:spcBef>
              <a:spcAft>
                <a:spcPct val="0"/>
              </a:spcAft>
              <a:buChar char="»"/>
              <a:defRPr sz="1400">
                <a:solidFill>
                  <a:schemeClr val="tx1"/>
                </a:solidFill>
                <a:latin typeface="+mn-lt"/>
                <a:cs typeface="+mn-cs"/>
              </a:defRPr>
            </a:lvl9pPr>
          </a:lstStyle>
          <a:p>
            <a:r>
              <a:rPr lang="fa-IR" kern="0" dirty="0"/>
              <a:t>در صورتی که علاقمند به استفاده از اسلاید بدون پس زمینه هستید از این الگو استفاده کنید. در هر حال توصیه می شود از یکی از قالب ها (با پس زمینه یا بدون پس زمینه) در کل ارائه استفاده کنید. </a:t>
            </a:r>
          </a:p>
          <a:p>
            <a:pPr marL="0" indent="0">
              <a:buFontTx/>
              <a:buNone/>
            </a:pPr>
            <a:endParaRPr lang="fa-IR" kern="0" dirty="0"/>
          </a:p>
          <a:p>
            <a:pPr marL="0" indent="0">
              <a:buFontTx/>
              <a:buNone/>
            </a:pPr>
            <a:endParaRPr lang="en-US" kern="0" dirty="0"/>
          </a:p>
        </p:txBody>
      </p:sp>
      <p:sp>
        <p:nvSpPr>
          <p:cNvPr id="5" name="Title 1">
            <a:extLst>
              <a:ext uri="{FF2B5EF4-FFF2-40B4-BE49-F238E27FC236}">
                <a16:creationId xmlns:a16="http://schemas.microsoft.com/office/drawing/2014/main" id="{2A322935-BBAB-4336-BBF6-2E6765E88366}"/>
              </a:ext>
            </a:extLst>
          </p:cNvPr>
          <p:cNvSpPr txBox="1">
            <a:spLocks/>
          </p:cNvSpPr>
          <p:nvPr/>
        </p:nvSpPr>
        <p:spPr>
          <a:xfrm>
            <a:off x="1676400" y="152400"/>
            <a:ext cx="9676781" cy="838200"/>
          </a:xfrm>
          <a:prstGeom prst="rect">
            <a:avLst/>
          </a:prstGeom>
        </p:spPr>
        <p:txBody>
          <a:bodyPr/>
          <a:lstStyle>
            <a:lvl1pPr algn="r" rtl="1" eaLnBrk="0" fontAlgn="base" hangingPunct="0">
              <a:spcBef>
                <a:spcPct val="0"/>
              </a:spcBef>
              <a:spcAft>
                <a:spcPct val="0"/>
              </a:spcAft>
              <a:defRPr sz="3600" baseline="0">
                <a:solidFill>
                  <a:schemeClr val="tx1"/>
                </a:solidFill>
                <a:latin typeface="Times New Roman" panose="02020603050405020304" pitchFamily="18" charset="0"/>
                <a:ea typeface="+mj-ea"/>
                <a:cs typeface="B Mitra" panose="00000400000000000000" pitchFamily="2" charset="-78"/>
              </a:defRPr>
            </a:lvl1pPr>
            <a:lvl2pPr algn="r" rtl="1" eaLnBrk="0" fontAlgn="base" hangingPunct="0">
              <a:spcBef>
                <a:spcPct val="0"/>
              </a:spcBef>
              <a:spcAft>
                <a:spcPct val="0"/>
              </a:spcAft>
              <a:defRPr sz="2800">
                <a:solidFill>
                  <a:schemeClr val="tx1"/>
                </a:solidFill>
                <a:latin typeface="Tahoma" pitchFamily="34" charset="0"/>
                <a:cs typeface="Nazanin" pitchFamily="2" charset="-78"/>
              </a:defRPr>
            </a:lvl2pPr>
            <a:lvl3pPr algn="r" rtl="1" eaLnBrk="0" fontAlgn="base" hangingPunct="0">
              <a:spcBef>
                <a:spcPct val="0"/>
              </a:spcBef>
              <a:spcAft>
                <a:spcPct val="0"/>
              </a:spcAft>
              <a:defRPr sz="2800">
                <a:solidFill>
                  <a:schemeClr val="tx1"/>
                </a:solidFill>
                <a:latin typeface="Tahoma" pitchFamily="34" charset="0"/>
                <a:cs typeface="Nazanin" pitchFamily="2" charset="-78"/>
              </a:defRPr>
            </a:lvl3pPr>
            <a:lvl4pPr algn="r" rtl="1" eaLnBrk="0" fontAlgn="base" hangingPunct="0">
              <a:spcBef>
                <a:spcPct val="0"/>
              </a:spcBef>
              <a:spcAft>
                <a:spcPct val="0"/>
              </a:spcAft>
              <a:defRPr sz="2800">
                <a:solidFill>
                  <a:schemeClr val="tx1"/>
                </a:solidFill>
                <a:latin typeface="Tahoma" pitchFamily="34" charset="0"/>
                <a:cs typeface="Nazanin" pitchFamily="2" charset="-78"/>
              </a:defRPr>
            </a:lvl4pPr>
            <a:lvl5pPr algn="r" rtl="1" eaLnBrk="0" fontAlgn="base" hangingPunct="0">
              <a:spcBef>
                <a:spcPct val="0"/>
              </a:spcBef>
              <a:spcAft>
                <a:spcPct val="0"/>
              </a:spcAft>
              <a:defRPr sz="2800">
                <a:solidFill>
                  <a:schemeClr val="tx1"/>
                </a:solidFill>
                <a:latin typeface="Tahoma" pitchFamily="34" charset="0"/>
                <a:cs typeface="Nazanin" pitchFamily="2" charset="-78"/>
              </a:defRPr>
            </a:lvl5pPr>
            <a:lvl6pPr marL="457200" algn="l" rtl="0" fontAlgn="base">
              <a:spcBef>
                <a:spcPct val="0"/>
              </a:spcBef>
              <a:spcAft>
                <a:spcPct val="0"/>
              </a:spcAft>
              <a:defRPr sz="2800">
                <a:solidFill>
                  <a:schemeClr val="tx1"/>
                </a:solidFill>
                <a:latin typeface="Tahoma" pitchFamily="34" charset="0"/>
                <a:cs typeface="Arial" pitchFamily="34" charset="0"/>
              </a:defRPr>
            </a:lvl6pPr>
            <a:lvl7pPr marL="914400" algn="l" rtl="0" fontAlgn="base">
              <a:spcBef>
                <a:spcPct val="0"/>
              </a:spcBef>
              <a:spcAft>
                <a:spcPct val="0"/>
              </a:spcAft>
              <a:defRPr sz="2800">
                <a:solidFill>
                  <a:schemeClr val="tx1"/>
                </a:solidFill>
                <a:latin typeface="Tahoma" pitchFamily="34" charset="0"/>
                <a:cs typeface="Arial" pitchFamily="34" charset="0"/>
              </a:defRPr>
            </a:lvl7pPr>
            <a:lvl8pPr marL="1371600" algn="l" rtl="0" fontAlgn="base">
              <a:spcBef>
                <a:spcPct val="0"/>
              </a:spcBef>
              <a:spcAft>
                <a:spcPct val="0"/>
              </a:spcAft>
              <a:defRPr sz="2800">
                <a:solidFill>
                  <a:schemeClr val="tx1"/>
                </a:solidFill>
                <a:latin typeface="Tahoma" pitchFamily="34" charset="0"/>
                <a:cs typeface="Arial" pitchFamily="34" charset="0"/>
              </a:defRPr>
            </a:lvl8pPr>
            <a:lvl9pPr marL="1828800" algn="l" rtl="0" fontAlgn="base">
              <a:spcBef>
                <a:spcPct val="0"/>
              </a:spcBef>
              <a:spcAft>
                <a:spcPct val="0"/>
              </a:spcAft>
              <a:defRPr sz="2800">
                <a:solidFill>
                  <a:schemeClr val="tx1"/>
                </a:solidFill>
                <a:latin typeface="Tahoma" pitchFamily="34" charset="0"/>
                <a:cs typeface="Arial" pitchFamily="34" charset="0"/>
              </a:defRPr>
            </a:lvl9pPr>
          </a:lstStyle>
          <a:p>
            <a:r>
              <a:rPr lang="fa-IR" kern="0" dirty="0">
                <a:cs typeface="B Titr" panose="00000700000000000000" pitchFamily="2" charset="-78"/>
              </a:rPr>
              <a:t>نمونه اسلاید بدون پس زمینه</a:t>
            </a:r>
            <a:endParaRPr lang="en-US" kern="0" dirty="0">
              <a:cs typeface="B Titr" panose="00000700000000000000" pitchFamily="2" charset="-78"/>
            </a:endParaRPr>
          </a:p>
        </p:txBody>
      </p:sp>
    </p:spTree>
    <p:extLst>
      <p:ext uri="{BB962C8B-B14F-4D97-AF65-F5344CB8AC3E}">
        <p14:creationId xmlns:p14="http://schemas.microsoft.com/office/powerpoint/2010/main" val="1511622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WMTOOLS" val="&lt;WMTools ver=&quot;1.0&quot;&gt;&lt;Timings time=&quot;3/6/2008 12:03:03 PM&quot;&gt;&lt;Slide id=&quot;335&quot; dur=&quot;.609375&quot;/&gt;&lt;Slide id=&quot;337&quot; dur=&quot;13.53516&quot;/&gt;&lt;Slide id=&quot;335&quot; dur=&quot;.765625&quot;/&gt;&lt;Slide id=&quot;337&quot; dur=&quot;4.699219&quot;/&gt;&lt;Slide id=&quot;312&quot; dur=&quot;2.902344&quot;/&gt;&lt;Slide id=&quot;313&quot; dur=&quot;7.195313&quot;/&gt;&lt;Slide id=&quot;316&quot; dur=&quot;10.69141&quot;/&gt;&lt;Slide id=&quot;317&quot; dur=&quot;1.734375&quot;/&gt;&lt;Slide id=&quot;336&quot; dur=&quot;1.703125&quot;/&gt;&lt;Slide id=&quot;338&quot; dur=&quot;1&quot;/&gt;&lt;/Timings&gt;&lt;/WMTools&gt;"/>
</p:tagLst>
</file>

<file path=ppt/theme/theme1.xml><?xml version="1.0" encoding="utf-8"?>
<a:theme xmlns:a="http://schemas.openxmlformats.org/drawingml/2006/main" name="Default Design">
  <a:themeElements>
    <a:clrScheme name="Default Design 14">
      <a:dk1>
        <a:srgbClr val="000000"/>
      </a:dk1>
      <a:lt1>
        <a:srgbClr val="FFFFFF"/>
      </a:lt1>
      <a:dk2>
        <a:srgbClr val="000000"/>
      </a:dk2>
      <a:lt2>
        <a:srgbClr val="808080"/>
      </a:lt2>
      <a:accent1>
        <a:srgbClr val="005DAA"/>
      </a:accent1>
      <a:accent2>
        <a:srgbClr val="CC0000"/>
      </a:accent2>
      <a:accent3>
        <a:srgbClr val="FFFFFF"/>
      </a:accent3>
      <a:accent4>
        <a:srgbClr val="000000"/>
      </a:accent4>
      <a:accent5>
        <a:srgbClr val="AAB6D2"/>
      </a:accent5>
      <a:accent6>
        <a:srgbClr val="B90000"/>
      </a:accent6>
      <a:hlink>
        <a:srgbClr val="4FAFFF"/>
      </a:hlink>
      <a:folHlink>
        <a:srgbClr val="009600"/>
      </a:folHlink>
    </a:clrScheme>
    <a:fontScheme name="Default Design">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Tahoma"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Tahoma" pitchFamily="34" charset="0"/>
            <a:cs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005DAA"/>
        </a:accent1>
        <a:accent2>
          <a:srgbClr val="CC0000"/>
        </a:accent2>
        <a:accent3>
          <a:srgbClr val="FFFFFF"/>
        </a:accent3>
        <a:accent4>
          <a:srgbClr val="000000"/>
        </a:accent4>
        <a:accent5>
          <a:srgbClr val="AAB6D2"/>
        </a:accent5>
        <a:accent6>
          <a:srgbClr val="B90000"/>
        </a:accent6>
        <a:hlink>
          <a:srgbClr val="4FAFFF"/>
        </a:hlink>
        <a:folHlink>
          <a:srgbClr val="00CC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000000"/>
        </a:dk2>
        <a:lt2>
          <a:srgbClr val="808080"/>
        </a:lt2>
        <a:accent1>
          <a:srgbClr val="005DAA"/>
        </a:accent1>
        <a:accent2>
          <a:srgbClr val="CC0000"/>
        </a:accent2>
        <a:accent3>
          <a:srgbClr val="FFFFFF"/>
        </a:accent3>
        <a:accent4>
          <a:srgbClr val="000000"/>
        </a:accent4>
        <a:accent5>
          <a:srgbClr val="AAB6D2"/>
        </a:accent5>
        <a:accent6>
          <a:srgbClr val="B90000"/>
        </a:accent6>
        <a:hlink>
          <a:srgbClr val="4FAFFF"/>
        </a:hlink>
        <a:folHlink>
          <a:srgbClr val="009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14346</TotalTime>
  <Words>88</Words>
  <Application>Microsoft Office PowerPoint</Application>
  <PresentationFormat>Widescreen</PresentationFormat>
  <Paragraphs>14</Paragraphs>
  <Slides>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Adobe Arabic SHIN</vt:lpstr>
      <vt:lpstr>Arial</vt:lpstr>
      <vt:lpstr>Arial Narrow</vt:lpstr>
      <vt:lpstr>Tahoma</vt:lpstr>
      <vt:lpstr>Times New Roman</vt:lpstr>
      <vt:lpstr>Default Design</vt:lpstr>
      <vt:lpstr>PowerPoint Presentation</vt:lpstr>
      <vt:lpstr>  نمونه عنوان اسلاید متنی</vt:lpstr>
      <vt:lpstr> نمونه عنوان اسلاید تصویری</vt:lpstr>
      <vt:lpstr>PowerPoint Presentation</vt:lpstr>
    </vt:vector>
  </TitlesOfParts>
  <Company>Northrop Grumman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Paul Zavidniak</dc:creator>
  <cp:lastModifiedBy>Aref Ayati</cp:lastModifiedBy>
  <cp:revision>881</cp:revision>
  <dcterms:created xsi:type="dcterms:W3CDTF">2007-12-05T18:39:31Z</dcterms:created>
  <dcterms:modified xsi:type="dcterms:W3CDTF">2026-02-06T17:07:10Z</dcterms:modified>
</cp:coreProperties>
</file>