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551" r:id="rId2"/>
    <p:sldId id="866" r:id="rId3"/>
    <p:sldId id="867" r:id="rId4"/>
    <p:sldId id="868" r:id="rId5"/>
  </p:sldIdLst>
  <p:sldSz cx="12192000" cy="6858000"/>
  <p:notesSz cx="6858000" cy="91440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C00"/>
    <a:srgbClr val="E3DE00"/>
    <a:srgbClr val="FFFF00"/>
    <a:srgbClr val="FFCC66"/>
    <a:srgbClr val="CC9900"/>
    <a:srgbClr val="E91E63"/>
    <a:srgbClr val="339966"/>
    <a:srgbClr val="FFFFFF"/>
    <a:srgbClr val="FF9933"/>
    <a:srgbClr val="BCF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97" autoAdjust="0"/>
    <p:restoredTop sz="88530" autoAdjust="0"/>
  </p:normalViewPr>
  <p:slideViewPr>
    <p:cSldViewPr>
      <p:cViewPr varScale="1">
        <p:scale>
          <a:sx n="63" d="100"/>
          <a:sy n="63" d="100"/>
        </p:scale>
        <p:origin x="67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828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759377C-AEF5-4563-BB58-2A1CAECE4D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690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174D055-005C-4E50-8D6D-C3501DDB0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06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74D055-005C-4E50-8D6D-C3501DDB074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05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4D055-005C-4E50-8D6D-C3501DDB074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4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68F812-388F-76BF-20FF-60C036F4B0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1763A0-069A-4834-9E79-4947C39A76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25506"/>
            <a:ext cx="548640" cy="7336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3C8C23-A65A-411B-A193-B619035EFD0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7600" y="152400"/>
            <a:ext cx="667512" cy="6675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B30D49-BE8B-4C80-AA2A-04EBD69479C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2655" y="196399"/>
            <a:ext cx="685800" cy="6400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614588-5B7A-4F30-BEF9-75E9E7B2722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7467" y="135834"/>
            <a:ext cx="731520" cy="7006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AFA0B5-0E20-49BA-BE80-DC7AB314732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883" y="2931"/>
            <a:ext cx="1990233" cy="12162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F62CD4-2FCA-42D3-B35A-075DB4F844C6}"/>
              </a:ext>
            </a:extLst>
          </p:cNvPr>
          <p:cNvSpPr/>
          <p:nvPr userDrawn="1"/>
        </p:nvSpPr>
        <p:spPr>
          <a:xfrm>
            <a:off x="163945" y="1339273"/>
            <a:ext cx="518821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6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The 2</a:t>
            </a:r>
            <a:r>
              <a:rPr lang="en-US" sz="1600" b="1" cap="none" spc="50" baseline="3000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nd</a:t>
            </a:r>
            <a:r>
              <a:rPr lang="en-US" sz="16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National Conference on Application of</a:t>
            </a:r>
          </a:p>
          <a:p>
            <a:pPr algn="l"/>
            <a:r>
              <a:rPr lang="en-US" sz="16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Artificial Intelligence on Law &amp; Security:</a:t>
            </a:r>
          </a:p>
          <a:p>
            <a:pPr algn="l"/>
            <a:r>
              <a:rPr lang="en-US" sz="1600" b="1" cap="none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Focusing on Scientific Crime Detection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F03771-76AA-44E9-877C-0CE4AACDD3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8612"/>
            <a:ext cx="548640" cy="733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0600" y="76203"/>
            <a:ext cx="2768600" cy="5973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76203"/>
            <a:ext cx="8102600" cy="5973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3AC72C-2212-4DA3-8D91-9A86EA39A0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8612"/>
            <a:ext cx="548640" cy="733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3235"/>
            <a:ext cx="9676781" cy="838200"/>
          </a:xfrm>
        </p:spPr>
        <p:txBody>
          <a:bodyPr/>
          <a:lstStyle>
            <a:lvl1pPr algn="l" rtl="1">
              <a:defRPr sz="3600" baseline="0"/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 rtl="1">
              <a:defRPr sz="2800" baseline="0"/>
            </a:lvl1pPr>
            <a:lvl2pPr algn="r" rtl="1">
              <a:defRPr sz="2000" baseline="0"/>
            </a:lvl2pPr>
            <a:lvl3pPr algn="r" rtl="1">
              <a:defRPr sz="2000" baseline="0"/>
            </a:lvl3pPr>
            <a:lvl4pPr algn="r" rtl="1">
              <a:defRPr sz="1800" baseline="0"/>
            </a:lvl4pPr>
            <a:lvl5pPr algn="r" rtl="1">
              <a:defRPr sz="18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130992-287D-47BA-9FD0-77745FFAAE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25506"/>
            <a:ext cx="548640" cy="733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E5D0A8D-BBCC-46DA-BE53-048747334C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446" y="114300"/>
            <a:ext cx="9676781" cy="838200"/>
          </a:xfrm>
        </p:spPr>
        <p:txBody>
          <a:bodyPr/>
          <a:lstStyle>
            <a:lvl1pPr algn="l" rtl="1">
              <a:defRPr sz="3600" baseline="0"/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 rtl="1">
              <a:defRPr sz="2800" baseline="0"/>
            </a:lvl1pPr>
            <a:lvl2pPr algn="r" rtl="1">
              <a:defRPr sz="2000" baseline="0"/>
            </a:lvl2pPr>
            <a:lvl3pPr algn="r" rtl="1">
              <a:defRPr sz="2000" baseline="0"/>
            </a:lvl3pPr>
            <a:lvl4pPr algn="r" rtl="1">
              <a:defRPr sz="1800" baseline="0"/>
            </a:lvl4pPr>
            <a:lvl5pPr algn="r" rtl="1">
              <a:defRPr sz="18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7" name="Rectangle 84"/>
          <p:cNvSpPr>
            <a:spLocks noChangeArrowheads="1"/>
          </p:cNvSpPr>
          <p:nvPr userDrawn="1"/>
        </p:nvSpPr>
        <p:spPr bwMode="auto">
          <a:xfrm>
            <a:off x="0" y="990600"/>
            <a:ext cx="12192000" cy="76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rtl="1">
              <a:defRPr/>
            </a:pPr>
            <a:endParaRPr lang="fa-IR" sz="1600">
              <a:cs typeface="Nazanin" pitchFamily="2" charset="-78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0E9F9A89-4813-D65D-0169-AE5257280B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3551" y="6536554"/>
            <a:ext cx="807142" cy="2385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+mn-ea"/>
                <a:cs typeface="B Nazanin" panose="00000400000000000000" pitchFamily="2" charset="-78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B8343BC6-169B-4743-95C4-68695EF87317}" type="slidenum">
              <a:rPr lang="en-US" sz="1000" smtClean="0">
                <a:cs typeface="B Nazanin" panose="00000400000000000000" pitchFamily="2" charset="-78"/>
              </a:rPr>
              <a:t>‹#›</a:t>
            </a:fld>
            <a:endParaRPr lang="en-US" sz="1000" dirty="0">
              <a:cs typeface="B Nazanin" panose="00000400000000000000" pitchFamily="2" charset="-78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71BA8FE0-8297-D5CC-779E-EE2CFE1D7D6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29200" y="6507162"/>
            <a:ext cx="6297339" cy="2514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+mn-ea"/>
                <a:cs typeface="B Nazanin" panose="00000400000000000000" pitchFamily="2" charset="-78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algn="ctr" rtl="1">
              <a:defRPr/>
            </a:pPr>
            <a:r>
              <a:rPr lang="en-US" sz="1000" dirty="0"/>
              <a:t>The 2</a:t>
            </a:r>
            <a:r>
              <a:rPr lang="en-US" sz="1000" baseline="30000" dirty="0"/>
              <a:t>nd</a:t>
            </a:r>
            <a:r>
              <a:rPr lang="en-US" sz="1000" dirty="0"/>
              <a:t> National Conference on Application of Artificial Intelligence on Law &amp; Security (AILS) – Feb. 16</a:t>
            </a:r>
            <a:r>
              <a:rPr lang="en-US" sz="1000" baseline="30000" dirty="0"/>
              <a:t>th</a:t>
            </a:r>
            <a:r>
              <a:rPr lang="en-US" sz="1000" dirty="0"/>
              <a:t> 2026, University of Isfahan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543F145-95CE-49DB-B1CC-F2173F6752F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7600" y="152400"/>
            <a:ext cx="667512" cy="6675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4985131-040B-477E-8FA9-FA0AD5BDFF6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2655" y="196399"/>
            <a:ext cx="685800" cy="6400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09A3F5-B502-466B-BCB4-0CD1EB7BBF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7467" y="135834"/>
            <a:ext cx="731520" cy="7006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4C6878-922F-4714-97FA-D0AA707FA8B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8612"/>
            <a:ext cx="548640" cy="73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3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6541"/>
            <a:ext cx="9676781" cy="838200"/>
          </a:xfrm>
        </p:spPr>
        <p:txBody>
          <a:bodyPr/>
          <a:lstStyle>
            <a:lvl1pPr algn="l" rtl="1">
              <a:defRPr baseline="0">
                <a:latin typeface="Times New Roman" panose="02020603050405020304" pitchFamily="18" charset="0"/>
                <a:cs typeface="B Mitra" panose="00000400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524000"/>
            <a:ext cx="5384800" cy="4525963"/>
          </a:xfrm>
        </p:spPr>
        <p:txBody>
          <a:bodyPr/>
          <a:lstStyle>
            <a:lvl1pPr algn="r" rtl="1">
              <a:defRPr sz="2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1pPr>
            <a:lvl2pPr algn="r" rtl="1">
              <a:defRPr sz="2400" baseline="0">
                <a:latin typeface="Times New Roman" panose="02020603050405020304" pitchFamily="18" charset="0"/>
                <a:cs typeface="B Mitra" panose="00000400000000000000" pitchFamily="2" charset="-78"/>
              </a:defRPr>
            </a:lvl2pPr>
            <a:lvl3pPr algn="r" rtl="1">
              <a:defRPr sz="2000" baseline="0">
                <a:latin typeface="Times New Roman" panose="02020603050405020304" pitchFamily="18" charset="0"/>
                <a:cs typeface="B Mitra" panose="00000400000000000000" pitchFamily="2" charset="-78"/>
              </a:defRPr>
            </a:lvl3pPr>
            <a:lvl4pPr algn="r" rtl="1">
              <a:defRPr sz="1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4pPr>
            <a:lvl5pPr algn="r" rtl="1">
              <a:defRPr sz="1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384800" cy="4525963"/>
          </a:xfrm>
        </p:spPr>
        <p:txBody>
          <a:bodyPr/>
          <a:lstStyle>
            <a:lvl1pPr algn="r" rtl="1">
              <a:defRPr sz="2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1pPr>
            <a:lvl2pPr algn="r" rtl="1">
              <a:defRPr sz="2400" baseline="0">
                <a:latin typeface="Times New Roman" panose="02020603050405020304" pitchFamily="18" charset="0"/>
                <a:cs typeface="B Mitra" panose="00000400000000000000" pitchFamily="2" charset="-78"/>
              </a:defRPr>
            </a:lvl2pPr>
            <a:lvl3pPr algn="r" rtl="1">
              <a:defRPr sz="2000" baseline="0">
                <a:latin typeface="Times New Roman" panose="02020603050405020304" pitchFamily="18" charset="0"/>
                <a:cs typeface="B Mitra" panose="00000400000000000000" pitchFamily="2" charset="-78"/>
              </a:defRPr>
            </a:lvl3pPr>
            <a:lvl4pPr algn="r" rtl="1">
              <a:defRPr sz="1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4pPr>
            <a:lvl5pPr algn="r" rtl="1">
              <a:defRPr sz="1800" baseline="0">
                <a:latin typeface="Times New Roman" panose="02020603050405020304" pitchFamily="18" charset="0"/>
                <a:cs typeface="B Mitra" panose="00000400000000000000" pitchFamily="2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3F50F1-B1D4-48EE-8DC2-A554DF139C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8612"/>
            <a:ext cx="548640" cy="733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479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AFF1F7-7DA1-4681-B11D-F7D73999ED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8612"/>
            <a:ext cx="548640" cy="733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040" y="114300"/>
            <a:ext cx="9676781" cy="838200"/>
          </a:xfrm>
        </p:spPr>
        <p:txBody>
          <a:bodyPr/>
          <a:lstStyle>
            <a:lvl1pPr algn="l" rtl="1">
              <a:defRPr/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5E30BA-7240-4C79-A765-F5D7F69448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8612"/>
            <a:ext cx="548640" cy="733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7361DA-1C56-42FF-BC07-7538E02F7F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8612"/>
            <a:ext cx="548640" cy="733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 algn="l">
              <a:defRPr sz="32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0A1C77-EE49-496F-8C15-F747B22850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8612"/>
            <a:ext cx="548640" cy="73365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F07A6C-5259-CB93-F09A-95809FA4446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alphaModFix amt="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14300"/>
            <a:ext cx="967678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0" y="1524000"/>
            <a:ext cx="11480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F9D1C7-5477-9614-B6CE-355DC0B692B3}"/>
              </a:ext>
            </a:extLst>
          </p:cNvPr>
          <p:cNvCxnSpPr/>
          <p:nvPr userDrawn="1"/>
        </p:nvCxnSpPr>
        <p:spPr bwMode="auto">
          <a:xfrm>
            <a:off x="0" y="1066800"/>
            <a:ext cx="12192000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4">
            <a:extLst>
              <a:ext uri="{FF2B5EF4-FFF2-40B4-BE49-F238E27FC236}">
                <a16:creationId xmlns:a16="http://schemas.microsoft.com/office/drawing/2014/main" id="{365E77AF-30F3-766F-DF87-CF60C00DE10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3551" y="6536554"/>
            <a:ext cx="807142" cy="2385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+mn-ea"/>
                <a:cs typeface="B Nazanin" panose="00000400000000000000" pitchFamily="2" charset="-78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B8343BC6-169B-4743-95C4-68695EF87317}" type="slidenum">
              <a:rPr lang="en-US" sz="1000" smtClean="0">
                <a:cs typeface="B Nazanin" panose="00000400000000000000" pitchFamily="2" charset="-78"/>
              </a:rPr>
              <a:t>‹#›</a:t>
            </a:fld>
            <a:endParaRPr lang="en-US" sz="1000" dirty="0">
              <a:cs typeface="B Nazanin" panose="00000400000000000000" pitchFamily="2" charset="-78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BEC49A0B-CAD1-B376-FB2B-4CA09569DE9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876800" y="6507162"/>
            <a:ext cx="6449739" cy="2514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+mn-ea"/>
                <a:cs typeface="B Nazanin" panose="00000400000000000000" pitchFamily="2" charset="-78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algn="ctr" rtl="1">
              <a:defRPr/>
            </a:pPr>
            <a:r>
              <a:rPr lang="en-US" sz="1000" dirty="0"/>
              <a:t>The 2</a:t>
            </a:r>
            <a:r>
              <a:rPr lang="en-US" sz="1000" baseline="30000" dirty="0"/>
              <a:t>nd</a:t>
            </a:r>
            <a:r>
              <a:rPr lang="en-US" sz="1000" dirty="0"/>
              <a:t> National Conference on Application of Artificial Intelligence on Law &amp; Security (AILS) – Feb. 16</a:t>
            </a:r>
            <a:r>
              <a:rPr lang="en-US" sz="1000" baseline="30000" dirty="0"/>
              <a:t>th</a:t>
            </a:r>
            <a:r>
              <a:rPr lang="en-US" sz="1000" dirty="0"/>
              <a:t> 2026, University of Isfahan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2D7AB3A-D6F4-4A1C-A54B-288997E44C79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7600" y="152400"/>
            <a:ext cx="667512" cy="6675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4C193FF-B09A-4A55-9BA9-0693D0141A2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2655" y="196399"/>
            <a:ext cx="685800" cy="6400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0FB990-1CBF-4413-B33D-D259A83E7A65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7467" y="135834"/>
            <a:ext cx="731520" cy="7006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8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3600" baseline="0">
          <a:solidFill>
            <a:schemeClr val="tx1"/>
          </a:solidFill>
          <a:latin typeface="Times New Roman" panose="02020603050405020304" pitchFamily="18" charset="0"/>
          <a:ea typeface="+mj-ea"/>
          <a:cs typeface="B Mitra" panose="00000400000000000000" pitchFamily="2" charset="-78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Nazanin" pitchFamily="2" charset="-78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Nazanin" pitchFamily="2" charset="-78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Nazanin" pitchFamily="2" charset="-78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Nazanin" pitchFamily="2" charset="-78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ahoma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65000"/>
        </a:spcBef>
        <a:spcAft>
          <a:spcPct val="0"/>
        </a:spcAft>
        <a:buChar char="•"/>
        <a:defRPr sz="2400" baseline="0">
          <a:solidFill>
            <a:schemeClr val="tx1"/>
          </a:solidFill>
          <a:latin typeface="Times New Roman" panose="02020603050405020304" pitchFamily="18" charset="0"/>
          <a:ea typeface="+mn-ea"/>
          <a:cs typeface="B Mitra" panose="00000400000000000000" pitchFamily="2" charset="-78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1800" baseline="0">
          <a:solidFill>
            <a:schemeClr val="tx1"/>
          </a:solidFill>
          <a:latin typeface="Times New Roman" panose="02020603050405020304" pitchFamily="18" charset="0"/>
          <a:cs typeface="B Mitra" panose="00000400000000000000" pitchFamily="2" charset="-78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1800" baseline="0">
          <a:solidFill>
            <a:schemeClr val="tx1"/>
          </a:solidFill>
          <a:latin typeface="Times New Roman" panose="02020603050405020304" pitchFamily="18" charset="0"/>
          <a:cs typeface="B Mitra" panose="00000400000000000000" pitchFamily="2" charset="-78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1600" baseline="0">
          <a:solidFill>
            <a:schemeClr val="tx1"/>
          </a:solidFill>
          <a:latin typeface="Times New Roman" panose="02020603050405020304" pitchFamily="18" charset="0"/>
          <a:cs typeface="B Mitra" panose="00000400000000000000" pitchFamily="2" charset="-78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1600" baseline="0">
          <a:solidFill>
            <a:schemeClr val="tx1"/>
          </a:solidFill>
          <a:latin typeface="Times New Roman" panose="02020603050405020304" pitchFamily="18" charset="0"/>
          <a:cs typeface="B Mitra" panose="00000400000000000000" pitchFamily="2" charset="-7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4">
            <a:extLst>
              <a:ext uri="{FF2B5EF4-FFF2-40B4-BE49-F238E27FC236}">
                <a16:creationId xmlns:a16="http://schemas.microsoft.com/office/drawing/2014/main" id="{F906FE03-E50A-D87A-EE32-219ED29BF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8673" y="6157828"/>
            <a:ext cx="18885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en-US" sz="2000" dirty="0">
                <a:solidFill>
                  <a:schemeClr val="bg1"/>
                </a:solidFill>
                <a:cs typeface="B Mitra" panose="00000400000000000000" pitchFamily="2" charset="-78"/>
              </a:rPr>
              <a:t>Feb. 16</a:t>
            </a:r>
            <a:r>
              <a:rPr lang="en-US" sz="2000" baseline="30000" dirty="0">
                <a:solidFill>
                  <a:schemeClr val="bg1"/>
                </a:solidFill>
                <a:cs typeface="B Mitra" panose="00000400000000000000" pitchFamily="2" charset="-78"/>
              </a:rPr>
              <a:t>th</a:t>
            </a:r>
            <a:r>
              <a:rPr lang="en-US" sz="2000" dirty="0">
                <a:solidFill>
                  <a:schemeClr val="bg1"/>
                </a:solidFill>
                <a:cs typeface="B Mitra" panose="00000400000000000000" pitchFamily="2" charset="-78"/>
              </a:rPr>
              <a:t>, 2026</a:t>
            </a:r>
            <a:endParaRPr lang="fa-IR" sz="2000" b="0" dirty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3" name="Text Box 53">
            <a:extLst>
              <a:ext uri="{FF2B5EF4-FFF2-40B4-BE49-F238E27FC236}">
                <a16:creationId xmlns:a16="http://schemas.microsoft.com/office/drawing/2014/main" id="{9C548410-DB43-A083-91D1-9B27C33CE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91000"/>
            <a:ext cx="43383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en-US" sz="2800" dirty="0">
                <a:solidFill>
                  <a:schemeClr val="bg1"/>
                </a:solidFill>
                <a:cs typeface="B Nazanin" panose="00000400000000000000" pitchFamily="2" charset="-78"/>
              </a:rPr>
              <a:t>Authors’ names</a:t>
            </a:r>
            <a:endParaRPr lang="fa-IR" sz="28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algn="ctr" rtl="1"/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email@domain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54">
            <a:extLst>
              <a:ext uri="{FF2B5EF4-FFF2-40B4-BE49-F238E27FC236}">
                <a16:creationId xmlns:a16="http://schemas.microsoft.com/office/drawing/2014/main" id="{3F43C36F-A993-6620-5B33-411F3FFB1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480" y="5047018"/>
            <a:ext cx="4495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Authors’ affiliations</a:t>
            </a:r>
          </a:p>
        </p:txBody>
      </p:sp>
      <p:sp>
        <p:nvSpPr>
          <p:cNvPr id="5" name="Rectangle 73">
            <a:extLst>
              <a:ext uri="{FF2B5EF4-FFF2-40B4-BE49-F238E27FC236}">
                <a16:creationId xmlns:a16="http://schemas.microsoft.com/office/drawing/2014/main" id="{41B6585B-5019-801E-0D34-A91549DF8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64648"/>
            <a:ext cx="12145631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kern="0" spc="50" dirty="0">
                <a:ln w="11430"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Please put the title of your presentation here</a:t>
            </a:r>
            <a:endParaRPr lang="fa-IR" sz="4400" b="1" kern="0" spc="50" dirty="0">
              <a:ln w="11430">
                <a:solidFill>
                  <a:srgbClr val="FFFF00"/>
                </a:solidFill>
              </a:ln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45873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Title for Text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First level</a:t>
            </a:r>
            <a:endParaRPr lang="fa-IR" dirty="0"/>
          </a:p>
          <a:p>
            <a:pPr lvl="1" algn="l" rtl="0"/>
            <a:r>
              <a:rPr lang="en-US" dirty="0"/>
              <a:t>Second level</a:t>
            </a:r>
            <a:endParaRPr lang="fa-IR" dirty="0"/>
          </a:p>
          <a:p>
            <a:pPr lvl="2" algn="l" rtl="0"/>
            <a:r>
              <a:rPr lang="en-US" dirty="0"/>
              <a:t>Third level</a:t>
            </a:r>
          </a:p>
          <a:p>
            <a:pPr lvl="3" algn="l" rtl="0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95878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Title for picture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5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Slide without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If you prefer using slides without background, please use this slide template. Anyway, it is recommended to use a single template (either with or without background for the whole presentation).</a:t>
            </a:r>
          </a:p>
          <a:p>
            <a:pPr marL="0" indent="0" algn="l" rtl="0">
              <a:buNone/>
            </a:pPr>
            <a:endParaRPr lang="fa-IR" dirty="0"/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3187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MTOOLS" val="&lt;WMTools ver=&quot;1.0&quot;&gt;&lt;Timings time=&quot;3/6/2008 12:03:03 PM&quot;&gt;&lt;Slide id=&quot;335&quot; dur=&quot;.609375&quot;/&gt;&lt;Slide id=&quot;337&quot; dur=&quot;13.53516&quot;/&gt;&lt;Slide id=&quot;335&quot; dur=&quot;.765625&quot;/&gt;&lt;Slide id=&quot;337&quot; dur=&quot;4.699219&quot;/&gt;&lt;Slide id=&quot;312&quot; dur=&quot;2.902344&quot;/&gt;&lt;Slide id=&quot;313&quot; dur=&quot;7.195313&quot;/&gt;&lt;Slide id=&quot;316&quot; dur=&quot;10.69141&quot;/&gt;&lt;Slide id=&quot;317&quot; dur=&quot;1.734375&quot;/&gt;&lt;Slide id=&quot;336&quot; dur=&quot;1.703125&quot;/&gt;&lt;Slide id=&quot;338&quot; dur=&quot;1&quot;/&gt;&lt;/Timings&gt;&lt;/WMTools&gt;"/>
</p:tagLst>
</file>

<file path=ppt/theme/theme1.xml><?xml version="1.0" encoding="utf-8"?>
<a:theme xmlns:a="http://schemas.openxmlformats.org/drawingml/2006/main" name="Default Design">
  <a:themeElements>
    <a:clrScheme name="Default Design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DAA"/>
      </a:accent1>
      <a:accent2>
        <a:srgbClr val="CC0000"/>
      </a:accent2>
      <a:accent3>
        <a:srgbClr val="FFFFFF"/>
      </a:accent3>
      <a:accent4>
        <a:srgbClr val="000000"/>
      </a:accent4>
      <a:accent5>
        <a:srgbClr val="AAB6D2"/>
      </a:accent5>
      <a:accent6>
        <a:srgbClr val="B90000"/>
      </a:accent6>
      <a:hlink>
        <a:srgbClr val="4FAFFF"/>
      </a:hlink>
      <a:folHlink>
        <a:srgbClr val="009600"/>
      </a:folHlink>
    </a:clrScheme>
    <a:fontScheme name="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DAA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AAB6D2"/>
        </a:accent5>
        <a:accent6>
          <a:srgbClr val="B90000"/>
        </a:accent6>
        <a:hlink>
          <a:srgbClr val="4FAFFF"/>
        </a:hlink>
        <a:folHlink>
          <a:srgbClr val="00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DAA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AAB6D2"/>
        </a:accent5>
        <a:accent6>
          <a:srgbClr val="B90000"/>
        </a:accent6>
        <a:hlink>
          <a:srgbClr val="4FAFFF"/>
        </a:hlink>
        <a:folHlink>
          <a:srgbClr val="009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14025</TotalTime>
  <Words>78</Words>
  <Application>Microsoft Office PowerPoint</Application>
  <PresentationFormat>Widescreen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Tahoma</vt:lpstr>
      <vt:lpstr>Times New Roman</vt:lpstr>
      <vt:lpstr>Default Design</vt:lpstr>
      <vt:lpstr>PowerPoint Presentation</vt:lpstr>
      <vt:lpstr>Title for Text Slides</vt:lpstr>
      <vt:lpstr>Title for picture slides</vt:lpstr>
      <vt:lpstr>Slide without background</vt:lpstr>
    </vt:vector>
  </TitlesOfParts>
  <Company>Northrop Grumman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Paul Zavidniak</dc:creator>
  <cp:lastModifiedBy>Aref Ayati</cp:lastModifiedBy>
  <cp:revision>877</cp:revision>
  <dcterms:created xsi:type="dcterms:W3CDTF">2007-12-05T18:39:31Z</dcterms:created>
  <dcterms:modified xsi:type="dcterms:W3CDTF">2026-02-06T18:00:09Z</dcterms:modified>
</cp:coreProperties>
</file>